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9"/>
  </p:notesMasterIdLst>
  <p:sldIdLst>
    <p:sldId id="271" r:id="rId2"/>
    <p:sldId id="272" r:id="rId3"/>
    <p:sldId id="273" r:id="rId4"/>
    <p:sldId id="292" r:id="rId5"/>
    <p:sldId id="293" r:id="rId6"/>
    <p:sldId id="279" r:id="rId7"/>
    <p:sldId id="295" r:id="rId8"/>
    <p:sldId id="303" r:id="rId9"/>
    <p:sldId id="305" r:id="rId10"/>
    <p:sldId id="297" r:id="rId11"/>
    <p:sldId id="298" r:id="rId12"/>
    <p:sldId id="299" r:id="rId13"/>
    <p:sldId id="287" r:id="rId14"/>
    <p:sldId id="304" r:id="rId15"/>
    <p:sldId id="300" r:id="rId16"/>
    <p:sldId id="306" r:id="rId17"/>
    <p:sldId id="302" r:id="rId18"/>
  </p:sldIdLst>
  <p:sldSz cx="12192000" cy="6858000"/>
  <p:notesSz cx="6858000" cy="9144000"/>
  <p:embeddedFontLst>
    <p:embeddedFont>
      <p:font typeface="Noto Sans KR" panose="020B0200000000000000" pitchFamily="50" charset="-127"/>
      <p:regular r:id="rId20"/>
      <p:bold r:id="rId21"/>
    </p:embeddedFont>
    <p:embeddedFont>
      <p:font typeface="맑은 고딕" panose="020B0503020000020004" pitchFamily="50" charset="-127"/>
      <p:regular r:id="rId22"/>
      <p:bold r:id="rId23"/>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5"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4D60"/>
    <a:srgbClr val="6C899B"/>
    <a:srgbClr val="718EA0"/>
    <a:srgbClr val="F3F9FB"/>
    <a:srgbClr val="F9FCFD"/>
    <a:srgbClr val="23B0C3"/>
    <a:srgbClr val="146772"/>
    <a:srgbClr val="95E2EC"/>
    <a:srgbClr val="D0C6E9"/>
    <a:srgbClr val="FAD6D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FECB4D8-DB02-4DC6-A0A2-4F2EBAE1DC90}" styleName="보통 스타일 1 - 강조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3296810-A885-4BE3-A3E7-6D5BEEA58F35}" styleName="보통 스타일 2 - 강조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showGuides="1">
      <p:cViewPr>
        <p:scale>
          <a:sx n="100" d="100"/>
          <a:sy n="100" d="100"/>
        </p:scale>
        <p:origin x="990" y="210"/>
      </p:cViewPr>
      <p:guideLst>
        <p:guide orient="horz" pos="2205"/>
        <p:guide pos="3840"/>
      </p:guideLst>
    </p:cSldViewPr>
  </p:slideViewPr>
  <p:notesTextViewPr>
    <p:cViewPr>
      <p:scale>
        <a:sx n="1" d="1"/>
        <a:sy n="1" d="1"/>
      </p:scale>
      <p:origin x="0" y="0"/>
    </p:cViewPr>
  </p:notesTextViewPr>
  <p:notesViewPr>
    <p:cSldViewPr snapToGrid="0" showGuides="1">
      <p:cViewPr>
        <p:scale>
          <a:sx n="200" d="100"/>
          <a:sy n="200" d="100"/>
        </p:scale>
        <p:origin x="456" y="-33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tableStyles" Target="tableStyles.xml"/></Relationships>
</file>

<file path=ppt/media/hdphoto1.wdp>
</file>

<file path=ppt/media/image1.png>
</file>

<file path=ppt/media/image10.png>
</file>

<file path=ppt/media/image11.png>
</file>

<file path=ppt/media/image12.jpeg>
</file>

<file path=ppt/media/image13.jpeg>
</file>

<file path=ppt/media/image14.png>
</file>

<file path=ppt/media/image15.png>
</file>

<file path=ppt/media/image2.jpg>
</file>

<file path=ppt/media/image3.png>
</file>

<file path=ppt/media/image4.jpe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298EDE-0E68-4D9F-9440-BA5F2FC43C5C}" type="datetimeFigureOut">
              <a:rPr lang="ko-KR" altLang="en-US" smtClean="0"/>
              <a:t>2024-07-15</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252C1D-6DD3-464E-9126-50F660170DCC}" type="slidenum">
              <a:rPr lang="ko-KR" altLang="en-US" smtClean="0"/>
              <a:t>‹#›</a:t>
            </a:fld>
            <a:endParaRPr lang="ko-KR" altLang="en-US" dirty="0"/>
          </a:p>
        </p:txBody>
      </p:sp>
    </p:spTree>
    <p:extLst>
      <p:ext uri="{BB962C8B-B14F-4D97-AF65-F5344CB8AC3E}">
        <p14:creationId xmlns:p14="http://schemas.microsoft.com/office/powerpoint/2010/main" val="497073478"/>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880" userDrawn="1">
          <p15:clr>
            <a:srgbClr val="F26B43"/>
          </p15:clr>
        </p15:guide>
        <p15:guide id="2" pos="2160"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fld id="{EC6FA91B-B6BD-40AF-82FA-E458EA1F5578}" type="slidenum">
              <a:rPr lang="ko-KR" altLang="en-US" smtClean="0"/>
              <a:t>14</a:t>
            </a:fld>
            <a:endParaRPr lang="ko-KR" altLang="en-US"/>
          </a:p>
        </p:txBody>
      </p:sp>
    </p:spTree>
    <p:extLst>
      <p:ext uri="{BB962C8B-B14F-4D97-AF65-F5344CB8AC3E}">
        <p14:creationId xmlns:p14="http://schemas.microsoft.com/office/powerpoint/2010/main" val="3621780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fld id="{EC6FA91B-B6BD-40AF-82FA-E458EA1F5578}" type="slidenum">
              <a:rPr lang="ko-KR" altLang="en-US" smtClean="0"/>
              <a:t>17</a:t>
            </a:fld>
            <a:endParaRPr lang="ko-KR" altLang="en-US"/>
          </a:p>
        </p:txBody>
      </p:sp>
    </p:spTree>
    <p:extLst>
      <p:ext uri="{BB962C8B-B14F-4D97-AF65-F5344CB8AC3E}">
        <p14:creationId xmlns:p14="http://schemas.microsoft.com/office/powerpoint/2010/main" val="315024603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pic>
        <p:nvPicPr>
          <p:cNvPr id="6" name="그림 5">
            <a:extLst>
              <a:ext uri="{FF2B5EF4-FFF2-40B4-BE49-F238E27FC236}">
                <a16:creationId xmlns:a16="http://schemas.microsoft.com/office/drawing/2014/main" id="{9222B3B9-80DC-8439-3FEA-A8A35399C38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88000"/>
            <a:ext cx="1133554" cy="251901"/>
          </a:xfrm>
          <a:prstGeom prst="rect">
            <a:avLst/>
          </a:prstGeom>
        </p:spPr>
      </p:pic>
      <p:sp>
        <p:nvSpPr>
          <p:cNvPr id="7" name="날짜 개체 틀 6">
            <a:extLst>
              <a:ext uri="{FF2B5EF4-FFF2-40B4-BE49-F238E27FC236}">
                <a16:creationId xmlns:a16="http://schemas.microsoft.com/office/drawing/2014/main" id="{7FE3B0C1-A289-65E6-2A64-AFF1D10E93A4}"/>
              </a:ext>
            </a:extLst>
          </p:cNvPr>
          <p:cNvSpPr>
            <a:spLocks noGrp="1"/>
          </p:cNvSpPr>
          <p:nvPr>
            <p:ph type="dt" sz="half" idx="10"/>
          </p:nvPr>
        </p:nvSpPr>
        <p:spPr/>
        <p:txBody>
          <a:bodyPr/>
          <a:lstStyle/>
          <a:p>
            <a:fld id="{772F5193-41CD-4063-B0C7-05E32D5C3CCF}" type="datetimeFigureOut">
              <a:rPr lang="ko-KR" altLang="en-US" smtClean="0"/>
              <a:t>2024-07-15</a:t>
            </a:fld>
            <a:endParaRPr lang="ko-KR" altLang="en-US"/>
          </a:p>
        </p:txBody>
      </p:sp>
      <p:sp>
        <p:nvSpPr>
          <p:cNvPr id="8" name="바닥글 개체 틀 7">
            <a:extLst>
              <a:ext uri="{FF2B5EF4-FFF2-40B4-BE49-F238E27FC236}">
                <a16:creationId xmlns:a16="http://schemas.microsoft.com/office/drawing/2014/main" id="{FCA3193F-5F5A-AF58-DA77-7BAAC9251E72}"/>
              </a:ext>
            </a:extLst>
          </p:cNvPr>
          <p:cNvSpPr>
            <a:spLocks noGrp="1"/>
          </p:cNvSpPr>
          <p:nvPr>
            <p:ph type="ftr" sz="quarter" idx="11"/>
          </p:nvPr>
        </p:nvSpPr>
        <p:spPr/>
        <p:txBody>
          <a:bodyPr/>
          <a:lstStyle/>
          <a:p>
            <a:endParaRPr lang="ko-KR" altLang="en-US"/>
          </a:p>
        </p:txBody>
      </p:sp>
      <p:sp>
        <p:nvSpPr>
          <p:cNvPr id="9" name="슬라이드 번호 개체 틀 8">
            <a:extLst>
              <a:ext uri="{FF2B5EF4-FFF2-40B4-BE49-F238E27FC236}">
                <a16:creationId xmlns:a16="http://schemas.microsoft.com/office/drawing/2014/main" id="{8B572DF5-9E0D-D5E1-1296-BB37D9DC3228}"/>
              </a:ext>
            </a:extLst>
          </p:cNvPr>
          <p:cNvSpPr>
            <a:spLocks noGrp="1"/>
          </p:cNvSpPr>
          <p:nvPr>
            <p:ph type="sldNum" sz="quarter" idx="12"/>
          </p:nvPr>
        </p:nvSpPr>
        <p:spPr/>
        <p:txBody>
          <a:bodyPr/>
          <a:lstStyle/>
          <a:p>
            <a:fld id="{9C41A778-E908-4432-BB93-29EAA93A69D6}" type="slidenum">
              <a:rPr lang="ko-KR" altLang="en-US" smtClean="0"/>
              <a:t>‹#›</a:t>
            </a:fld>
            <a:endParaRPr lang="ko-KR" altLang="en-US" dirty="0"/>
          </a:p>
        </p:txBody>
      </p:sp>
    </p:spTree>
    <p:extLst>
      <p:ext uri="{BB962C8B-B14F-4D97-AF65-F5344CB8AC3E}">
        <p14:creationId xmlns:p14="http://schemas.microsoft.com/office/powerpoint/2010/main" val="3610542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1_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FC0A8D6C-2166-C593-56DA-F8BC31AF5076}"/>
              </a:ext>
            </a:extLst>
          </p:cNvPr>
          <p:cNvSpPr>
            <a:spLocks noGrp="1"/>
          </p:cNvSpPr>
          <p:nvPr>
            <p:ph type="dt" sz="half" idx="10"/>
          </p:nvPr>
        </p:nvSpPr>
        <p:spPr/>
        <p:txBody>
          <a:bodyPr/>
          <a:lstStyle/>
          <a:p>
            <a:fld id="{772F5193-41CD-4063-B0C7-05E32D5C3CCF}" type="datetimeFigureOut">
              <a:rPr lang="ko-KR" altLang="en-US" smtClean="0"/>
              <a:t>2024-07-15</a:t>
            </a:fld>
            <a:endParaRPr lang="ko-KR" altLang="en-US"/>
          </a:p>
        </p:txBody>
      </p:sp>
      <p:sp>
        <p:nvSpPr>
          <p:cNvPr id="3" name="바닥글 개체 틀 2">
            <a:extLst>
              <a:ext uri="{FF2B5EF4-FFF2-40B4-BE49-F238E27FC236}">
                <a16:creationId xmlns:a16="http://schemas.microsoft.com/office/drawing/2014/main" id="{DC3355A0-B053-055C-A48D-03DCA4984DD3}"/>
              </a:ext>
            </a:extLst>
          </p:cNvPr>
          <p:cNvSpPr>
            <a:spLocks noGrp="1"/>
          </p:cNvSpPr>
          <p:nvPr>
            <p:ph type="ftr" sz="quarter" idx="11"/>
          </p:nvPr>
        </p:nvSpPr>
        <p:spPr/>
        <p:txBody>
          <a:bodyPr/>
          <a:lstStyle/>
          <a:p>
            <a:endParaRPr lang="ko-KR" altLang="en-US"/>
          </a:p>
        </p:txBody>
      </p:sp>
      <p:sp>
        <p:nvSpPr>
          <p:cNvPr id="4" name="슬라이드 번호 개체 틀 3">
            <a:extLst>
              <a:ext uri="{FF2B5EF4-FFF2-40B4-BE49-F238E27FC236}">
                <a16:creationId xmlns:a16="http://schemas.microsoft.com/office/drawing/2014/main" id="{F8A9E0C0-C208-C880-12BC-22614B99B3AA}"/>
              </a:ext>
            </a:extLst>
          </p:cNvPr>
          <p:cNvSpPr>
            <a:spLocks noGrp="1"/>
          </p:cNvSpPr>
          <p:nvPr>
            <p:ph type="sldNum" sz="quarter" idx="12"/>
          </p:nvPr>
        </p:nvSpPr>
        <p:spPr>
          <a:xfrm>
            <a:off x="8610600" y="6356350"/>
            <a:ext cx="2743200" cy="365125"/>
          </a:xfrm>
          <a:prstGeom prst="rect">
            <a:avLst/>
          </a:prstGeom>
        </p:spPr>
        <p:txBody>
          <a:bodyPr/>
          <a:lstStyle/>
          <a:p>
            <a:fld id="{9C41A778-E908-4432-BB93-29EAA93A69D6}" type="slidenum">
              <a:rPr lang="ko-KR" altLang="en-US" smtClean="0"/>
              <a:t>‹#›</a:t>
            </a:fld>
            <a:endParaRPr lang="ko-KR" altLang="en-US"/>
          </a:p>
        </p:txBody>
      </p:sp>
      <p:pic>
        <p:nvPicPr>
          <p:cNvPr id="6" name="그림 5">
            <a:extLst>
              <a:ext uri="{FF2B5EF4-FFF2-40B4-BE49-F238E27FC236}">
                <a16:creationId xmlns:a16="http://schemas.microsoft.com/office/drawing/2014/main" id="{CF41480D-823A-6AC4-8CFD-0DE526DEF72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88000"/>
            <a:ext cx="1133554" cy="251901"/>
          </a:xfrm>
          <a:prstGeom prst="rect">
            <a:avLst/>
          </a:prstGeom>
        </p:spPr>
      </p:pic>
    </p:spTree>
    <p:extLst>
      <p:ext uri="{BB962C8B-B14F-4D97-AF65-F5344CB8AC3E}">
        <p14:creationId xmlns:p14="http://schemas.microsoft.com/office/powerpoint/2010/main" val="301957793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FD2A1902-5E0F-4C85-6B9B-CFB8C95C20E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a:extLst>
              <a:ext uri="{FF2B5EF4-FFF2-40B4-BE49-F238E27FC236}">
                <a16:creationId xmlns:a16="http://schemas.microsoft.com/office/drawing/2014/main" id="{56124FC5-232C-D503-51B2-2388BA70402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ADD67C67-55AD-BA6E-8404-A37284FE847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2F5193-41CD-4063-B0C7-05E32D5C3CCF}" type="datetimeFigureOut">
              <a:rPr lang="ko-KR" altLang="en-US" smtClean="0"/>
              <a:t>2024-07-15</a:t>
            </a:fld>
            <a:endParaRPr lang="ko-KR" altLang="en-US"/>
          </a:p>
        </p:txBody>
      </p:sp>
      <p:sp>
        <p:nvSpPr>
          <p:cNvPr id="5" name="바닥글 개체 틀 4">
            <a:extLst>
              <a:ext uri="{FF2B5EF4-FFF2-40B4-BE49-F238E27FC236}">
                <a16:creationId xmlns:a16="http://schemas.microsoft.com/office/drawing/2014/main" id="{E6847630-7AE5-2706-2404-F94D6A4CFA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a:extLst>
              <a:ext uri="{FF2B5EF4-FFF2-40B4-BE49-F238E27FC236}">
                <a16:creationId xmlns:a16="http://schemas.microsoft.com/office/drawing/2014/main" id="{75DA98C0-863E-3233-E6CC-C61C5150EE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solidFill>
              </a:defRPr>
            </a:lvl1pPr>
          </a:lstStyle>
          <a:p>
            <a:r>
              <a:rPr lang="en-US" altLang="ko-KR" dirty="0"/>
              <a:t>1</a:t>
            </a:r>
            <a:endParaRPr lang="ko-KR" altLang="en-US" dirty="0"/>
          </a:p>
        </p:txBody>
      </p:sp>
      <p:pic>
        <p:nvPicPr>
          <p:cNvPr id="8" name="그림 7">
            <a:extLst>
              <a:ext uri="{FF2B5EF4-FFF2-40B4-BE49-F238E27FC236}">
                <a16:creationId xmlns:a16="http://schemas.microsoft.com/office/drawing/2014/main" id="{C922D42B-D5B7-9573-D6F4-79FB90617CC5}"/>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288000"/>
            <a:ext cx="1133554" cy="251901"/>
          </a:xfrm>
          <a:prstGeom prst="rect">
            <a:avLst/>
          </a:prstGeom>
        </p:spPr>
      </p:pic>
    </p:spTree>
    <p:extLst>
      <p:ext uri="{BB962C8B-B14F-4D97-AF65-F5344CB8AC3E}">
        <p14:creationId xmlns:p14="http://schemas.microsoft.com/office/powerpoint/2010/main" val="599667220"/>
      </p:ext>
    </p:extLst>
  </p:cSld>
  <p:clrMap bg1="lt1" tx1="dk1" bg2="lt2" tx2="dk2" accent1="accent1" accent2="accent2" accent3="accent3" accent4="accent4" accent5="accent5" accent6="accent6" hlink="hlink" folHlink="folHlink"/>
  <p:sldLayoutIdLst>
    <p:sldLayoutId id="2147483655" r:id="rId1"/>
    <p:sldLayoutId id="2147483660" r:id="rId2"/>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2.jpg"/><Relationship Id="rId1" Type="http://schemas.openxmlformats.org/officeDocument/2006/relationships/slideLayout" Target="../slideLayouts/slideLayout1.xml"/><Relationship Id="rId5" Type="http://schemas.openxmlformats.org/officeDocument/2006/relationships/image" Target="../media/image6.jpeg"/><Relationship Id="rId4" Type="http://schemas.openxmlformats.org/officeDocument/2006/relationships/image" Target="../media/image5.jpeg"/></Relationships>
</file>

<file path=ppt/slides/_rels/slide11.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2.jp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jpe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2.jpg"/><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24D60"/>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6956878-ABEC-AF9A-D2CE-3CA826B6E387}"/>
              </a:ext>
            </a:extLst>
          </p:cNvPr>
          <p:cNvSpPr txBox="1"/>
          <p:nvPr/>
        </p:nvSpPr>
        <p:spPr>
          <a:xfrm>
            <a:off x="465221" y="320841"/>
            <a:ext cx="10493578" cy="2123658"/>
          </a:xfrm>
          <a:prstGeom prst="rect">
            <a:avLst/>
          </a:prstGeom>
          <a:noFill/>
        </p:spPr>
        <p:txBody>
          <a:bodyPr wrap="none" rtlCol="0">
            <a:spAutoFit/>
          </a:bodyPr>
          <a:lstStyle/>
          <a:p>
            <a:r>
              <a:rPr lang="en-US" altLang="ko-KR" sz="6600" b="1" spc="-150" dirty="0">
                <a:solidFill>
                  <a:schemeClr val="bg1"/>
                </a:solidFill>
                <a:latin typeface="+mj-ea"/>
                <a:ea typeface="+mj-ea"/>
              </a:rPr>
              <a:t>SMART FARM on FPGA BASYS3</a:t>
            </a:r>
          </a:p>
          <a:p>
            <a:r>
              <a:rPr lang="en-US" altLang="ko-KR" sz="6600" b="1" spc="-150" dirty="0">
                <a:solidFill>
                  <a:schemeClr val="bg1"/>
                </a:solidFill>
                <a:latin typeface="+mj-ea"/>
                <a:ea typeface="+mj-ea"/>
              </a:rPr>
              <a:t>Board Design Project</a:t>
            </a:r>
            <a:endParaRPr lang="ko-KR" altLang="en-US" sz="6000" spc="-150" dirty="0">
              <a:solidFill>
                <a:schemeClr val="bg1"/>
              </a:solidFill>
            </a:endParaRPr>
          </a:p>
        </p:txBody>
      </p:sp>
      <p:sp>
        <p:nvSpPr>
          <p:cNvPr id="6" name="TextBox 5">
            <a:extLst>
              <a:ext uri="{FF2B5EF4-FFF2-40B4-BE49-F238E27FC236}">
                <a16:creationId xmlns:a16="http://schemas.microsoft.com/office/drawing/2014/main" id="{B1BEB93D-E860-DD72-63D2-BA2ACD126D65}"/>
              </a:ext>
            </a:extLst>
          </p:cNvPr>
          <p:cNvSpPr txBox="1"/>
          <p:nvPr/>
        </p:nvSpPr>
        <p:spPr>
          <a:xfrm>
            <a:off x="4686419" y="5406189"/>
            <a:ext cx="7026282" cy="954107"/>
          </a:xfrm>
          <a:prstGeom prst="rect">
            <a:avLst/>
          </a:prstGeom>
          <a:noFill/>
        </p:spPr>
        <p:txBody>
          <a:bodyPr wrap="none" rtlCol="0">
            <a:spAutoFit/>
          </a:bodyPr>
          <a:lstStyle/>
          <a:p>
            <a:r>
              <a:rPr lang="en-US" altLang="ko-KR" sz="2800" dirty="0">
                <a:solidFill>
                  <a:schemeClr val="bg1"/>
                </a:solidFill>
                <a:latin typeface="Noto Sans KR" panose="020B0200000000000000" pitchFamily="50" charset="-127"/>
                <a:ea typeface="Noto Sans KR" panose="020B0200000000000000" pitchFamily="50" charset="-127"/>
              </a:rPr>
              <a:t>1</a:t>
            </a:r>
            <a:r>
              <a:rPr lang="ko-KR" altLang="en-US" sz="2800" dirty="0">
                <a:solidFill>
                  <a:schemeClr val="bg1"/>
                </a:solidFill>
                <a:latin typeface="Noto Sans KR" panose="020B0200000000000000" pitchFamily="50" charset="-127"/>
                <a:ea typeface="Noto Sans KR" panose="020B0200000000000000" pitchFamily="50" charset="-127"/>
              </a:rPr>
              <a:t>조</a:t>
            </a:r>
            <a:endParaRPr lang="en-US" altLang="ko-KR" sz="2800" dirty="0">
              <a:solidFill>
                <a:schemeClr val="bg1"/>
              </a:solidFill>
              <a:latin typeface="Noto Sans KR" panose="020B0200000000000000" pitchFamily="50" charset="-127"/>
              <a:ea typeface="Noto Sans KR" panose="020B0200000000000000" pitchFamily="50" charset="-127"/>
            </a:endParaRPr>
          </a:p>
          <a:p>
            <a:r>
              <a:rPr lang="ko-KR" altLang="en-US" sz="2800" dirty="0">
                <a:solidFill>
                  <a:schemeClr val="bg1"/>
                </a:solidFill>
                <a:latin typeface="Noto Sans KR" panose="020B0200000000000000" pitchFamily="50" charset="-127"/>
                <a:ea typeface="Noto Sans KR" panose="020B0200000000000000" pitchFamily="50" charset="-127"/>
              </a:rPr>
              <a:t>김동환</a:t>
            </a:r>
            <a:r>
              <a:rPr lang="en-US" altLang="ko-KR" sz="2800" dirty="0">
                <a:solidFill>
                  <a:schemeClr val="bg1"/>
                </a:solidFill>
                <a:latin typeface="Noto Sans KR" panose="020B0200000000000000" pitchFamily="50" charset="-127"/>
                <a:ea typeface="Noto Sans KR" panose="020B0200000000000000" pitchFamily="50" charset="-127"/>
              </a:rPr>
              <a:t>, </a:t>
            </a:r>
            <a:r>
              <a:rPr lang="ko-KR" altLang="en-US" sz="2800" dirty="0">
                <a:solidFill>
                  <a:schemeClr val="bg1"/>
                </a:solidFill>
                <a:latin typeface="Noto Sans KR" panose="020B0200000000000000" pitchFamily="50" charset="-127"/>
                <a:ea typeface="Noto Sans KR" panose="020B0200000000000000" pitchFamily="50" charset="-127"/>
              </a:rPr>
              <a:t>김병현</a:t>
            </a:r>
            <a:r>
              <a:rPr lang="en-US" altLang="ko-KR" sz="2800" dirty="0">
                <a:solidFill>
                  <a:schemeClr val="bg1"/>
                </a:solidFill>
                <a:latin typeface="Noto Sans KR" panose="020B0200000000000000" pitchFamily="50" charset="-127"/>
                <a:ea typeface="Noto Sans KR" panose="020B0200000000000000" pitchFamily="50" charset="-127"/>
              </a:rPr>
              <a:t>, </a:t>
            </a:r>
            <a:r>
              <a:rPr lang="ko-KR" altLang="en-US" sz="2800" dirty="0">
                <a:solidFill>
                  <a:schemeClr val="bg1"/>
                </a:solidFill>
                <a:latin typeface="Noto Sans KR" panose="020B0200000000000000" pitchFamily="50" charset="-127"/>
                <a:ea typeface="Noto Sans KR" panose="020B0200000000000000" pitchFamily="50" charset="-127"/>
              </a:rPr>
              <a:t>박준호</a:t>
            </a:r>
            <a:r>
              <a:rPr lang="en-US" altLang="ko-KR" sz="2800" dirty="0">
                <a:solidFill>
                  <a:schemeClr val="bg1"/>
                </a:solidFill>
                <a:latin typeface="Noto Sans KR" panose="020B0200000000000000" pitchFamily="50" charset="-127"/>
                <a:ea typeface="Noto Sans KR" panose="020B0200000000000000" pitchFamily="50" charset="-127"/>
              </a:rPr>
              <a:t>, </a:t>
            </a:r>
            <a:r>
              <a:rPr lang="ko-KR" altLang="en-US" sz="2800" dirty="0" err="1">
                <a:solidFill>
                  <a:schemeClr val="bg1"/>
                </a:solidFill>
                <a:latin typeface="Noto Sans KR" panose="020B0200000000000000" pitchFamily="50" charset="-127"/>
                <a:ea typeface="Noto Sans KR" panose="020B0200000000000000" pitchFamily="50" charset="-127"/>
              </a:rPr>
              <a:t>송다봄</a:t>
            </a:r>
            <a:r>
              <a:rPr lang="en-US" altLang="ko-KR" sz="2800" dirty="0">
                <a:solidFill>
                  <a:schemeClr val="bg1"/>
                </a:solidFill>
                <a:latin typeface="Noto Sans KR" panose="020B0200000000000000" pitchFamily="50" charset="-127"/>
                <a:ea typeface="Noto Sans KR" panose="020B0200000000000000" pitchFamily="50" charset="-127"/>
              </a:rPr>
              <a:t>, </a:t>
            </a:r>
            <a:r>
              <a:rPr lang="ko-KR" altLang="en-US" sz="2800" dirty="0">
                <a:solidFill>
                  <a:schemeClr val="bg1"/>
                </a:solidFill>
                <a:latin typeface="Noto Sans KR" panose="020B0200000000000000" pitchFamily="50" charset="-127"/>
                <a:ea typeface="Noto Sans KR" panose="020B0200000000000000" pitchFamily="50" charset="-127"/>
              </a:rPr>
              <a:t>최현우</a:t>
            </a:r>
            <a:r>
              <a:rPr lang="en-US" altLang="ko-KR" sz="2800" dirty="0">
                <a:solidFill>
                  <a:schemeClr val="bg1"/>
                </a:solidFill>
                <a:latin typeface="Noto Sans KR" panose="020B0200000000000000" pitchFamily="50" charset="-127"/>
                <a:ea typeface="Noto Sans KR" panose="020B0200000000000000" pitchFamily="50" charset="-127"/>
              </a:rPr>
              <a:t>, </a:t>
            </a:r>
            <a:r>
              <a:rPr lang="ko-KR" altLang="en-US" sz="2800" dirty="0" err="1">
                <a:solidFill>
                  <a:schemeClr val="bg1"/>
                </a:solidFill>
                <a:latin typeface="Noto Sans KR" panose="020B0200000000000000" pitchFamily="50" charset="-127"/>
                <a:ea typeface="Noto Sans KR" panose="020B0200000000000000" pitchFamily="50" charset="-127"/>
              </a:rPr>
              <a:t>서희순</a:t>
            </a:r>
            <a:endParaRPr lang="ko-KR" altLang="en-US" sz="2800" dirty="0">
              <a:solidFill>
                <a:schemeClr val="bg1"/>
              </a:solidFill>
              <a:latin typeface="Noto Sans KR" panose="020B0200000000000000" pitchFamily="50" charset="-127"/>
              <a:ea typeface="Noto Sans KR" panose="020B0200000000000000" pitchFamily="50" charset="-127"/>
            </a:endParaRPr>
          </a:p>
        </p:txBody>
      </p:sp>
      <p:cxnSp>
        <p:nvCxnSpPr>
          <p:cNvPr id="7" name="직선 연결선 6">
            <a:extLst>
              <a:ext uri="{FF2B5EF4-FFF2-40B4-BE49-F238E27FC236}">
                <a16:creationId xmlns:a16="http://schemas.microsoft.com/office/drawing/2014/main" id="{AA083F78-7EAC-088E-92A6-2CCA7C19FAAA}"/>
              </a:ext>
            </a:extLst>
          </p:cNvPr>
          <p:cNvCxnSpPr>
            <a:cxnSpLocks/>
          </p:cNvCxnSpPr>
          <p:nvPr/>
        </p:nvCxnSpPr>
        <p:spPr>
          <a:xfrm>
            <a:off x="513347" y="2542674"/>
            <a:ext cx="11700000" cy="0"/>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96283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그림 17">
            <a:extLst>
              <a:ext uri="{FF2B5EF4-FFF2-40B4-BE49-F238E27FC236}">
                <a16:creationId xmlns:a16="http://schemas.microsoft.com/office/drawing/2014/main" id="{02CED0DE-6F71-71B8-7E6B-E4BBFE001510}"/>
              </a:ext>
            </a:extLst>
          </p:cNvPr>
          <p:cNvPicPr>
            <a:picLocks noChangeAspect="1"/>
          </p:cNvPicPr>
          <p:nvPr/>
        </p:nvPicPr>
        <p:blipFill rotWithShape="1">
          <a:blip r:embed="rId2">
            <a:extLst>
              <a:ext uri="{28A0092B-C50C-407E-A947-70E740481C1C}">
                <a14:useLocalDpi xmlns:a14="http://schemas.microsoft.com/office/drawing/2010/main" val="0"/>
              </a:ext>
            </a:extLst>
          </a:blip>
          <a:srcRect r="10931"/>
          <a:stretch/>
        </p:blipFill>
        <p:spPr>
          <a:xfrm>
            <a:off x="6120143" y="-17806"/>
            <a:ext cx="6108378" cy="6858000"/>
          </a:xfrm>
          <a:prstGeom prst="rect">
            <a:avLst/>
          </a:prstGeom>
        </p:spPr>
      </p:pic>
      <p:cxnSp>
        <p:nvCxnSpPr>
          <p:cNvPr id="3" name="직선 연결선 2">
            <a:extLst>
              <a:ext uri="{FF2B5EF4-FFF2-40B4-BE49-F238E27FC236}">
                <a16:creationId xmlns:a16="http://schemas.microsoft.com/office/drawing/2014/main" id="{695F5617-8CB3-2C90-D484-7E78AF629F77}"/>
              </a:ext>
            </a:extLst>
          </p:cNvPr>
          <p:cNvCxnSpPr/>
          <p:nvPr/>
        </p:nvCxnSpPr>
        <p:spPr>
          <a:xfrm>
            <a:off x="144378" y="176464"/>
            <a:ext cx="12060000" cy="0"/>
          </a:xfrm>
          <a:prstGeom prst="line">
            <a:avLst/>
          </a:prstGeom>
          <a:ln w="762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직선 연결선 3">
            <a:extLst>
              <a:ext uri="{FF2B5EF4-FFF2-40B4-BE49-F238E27FC236}">
                <a16:creationId xmlns:a16="http://schemas.microsoft.com/office/drawing/2014/main" id="{8B4A3B93-1F0C-9A0F-F5F7-F4FD3957F3AF}"/>
              </a:ext>
            </a:extLst>
          </p:cNvPr>
          <p:cNvCxnSpPr/>
          <p:nvPr/>
        </p:nvCxnSpPr>
        <p:spPr>
          <a:xfrm>
            <a:off x="144378" y="6705601"/>
            <a:ext cx="12060000" cy="0"/>
          </a:xfrm>
          <a:prstGeom prst="line">
            <a:avLst/>
          </a:prstGeom>
          <a:ln w="3175">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748DE9C-B5AD-BAA4-4EBD-53FA1916E9A2}"/>
              </a:ext>
            </a:extLst>
          </p:cNvPr>
          <p:cNvSpPr txBox="1"/>
          <p:nvPr/>
        </p:nvSpPr>
        <p:spPr>
          <a:xfrm>
            <a:off x="1229707" y="721892"/>
            <a:ext cx="4320413" cy="646331"/>
          </a:xfrm>
          <a:prstGeom prst="rect">
            <a:avLst/>
          </a:prstGeom>
          <a:noFill/>
        </p:spPr>
        <p:txBody>
          <a:bodyPr wrap="none" rtlCol="0">
            <a:spAutoFit/>
          </a:bodyPr>
          <a:lstStyle/>
          <a:p>
            <a:r>
              <a:rPr lang="ko-KR" altLang="en-US" sz="3600" b="1" dirty="0">
                <a:solidFill>
                  <a:schemeClr val="accent1"/>
                </a:solidFill>
                <a:latin typeface="Noto Sans KR" panose="020B0200000000000000" pitchFamily="50" charset="-127"/>
                <a:ea typeface="Noto Sans KR" panose="020B0200000000000000" pitchFamily="50" charset="-127"/>
              </a:rPr>
              <a:t>프로젝트 목표 및 내용</a:t>
            </a:r>
          </a:p>
        </p:txBody>
      </p:sp>
      <p:sp>
        <p:nvSpPr>
          <p:cNvPr id="16" name="TextBox 15">
            <a:extLst>
              <a:ext uri="{FF2B5EF4-FFF2-40B4-BE49-F238E27FC236}">
                <a16:creationId xmlns:a16="http://schemas.microsoft.com/office/drawing/2014/main" id="{FF7C8E2C-9BAA-8979-FA06-D252DDA07D0E}"/>
              </a:ext>
            </a:extLst>
          </p:cNvPr>
          <p:cNvSpPr txBox="1"/>
          <p:nvPr/>
        </p:nvSpPr>
        <p:spPr>
          <a:xfrm>
            <a:off x="729365" y="1880994"/>
            <a:ext cx="2873829" cy="523220"/>
          </a:xfrm>
          <a:prstGeom prst="rect">
            <a:avLst/>
          </a:prstGeom>
          <a:noFill/>
        </p:spPr>
        <p:txBody>
          <a:bodyPr wrap="square" rtlCol="0">
            <a:spAutoFit/>
          </a:bodyPr>
          <a:lstStyle/>
          <a:p>
            <a:r>
              <a:rPr lang="ko-KR" altLang="en-US" sz="2800" b="1" dirty="0">
                <a:latin typeface="Noto Sans KR" panose="020B0200000000000000" pitchFamily="50" charset="-127"/>
                <a:ea typeface="Noto Sans KR" panose="020B0200000000000000" pitchFamily="50" charset="-127"/>
              </a:rPr>
              <a:t>목표</a:t>
            </a:r>
          </a:p>
        </p:txBody>
      </p:sp>
      <p:sp>
        <p:nvSpPr>
          <p:cNvPr id="2" name="TextBox 1">
            <a:extLst>
              <a:ext uri="{FF2B5EF4-FFF2-40B4-BE49-F238E27FC236}">
                <a16:creationId xmlns:a16="http://schemas.microsoft.com/office/drawing/2014/main" id="{AB2DF745-8405-AF2B-C36C-2C9F4E311C2D}"/>
              </a:ext>
            </a:extLst>
          </p:cNvPr>
          <p:cNvSpPr txBox="1"/>
          <p:nvPr/>
        </p:nvSpPr>
        <p:spPr>
          <a:xfrm>
            <a:off x="923453" y="2403243"/>
            <a:ext cx="4146488" cy="646331"/>
          </a:xfrm>
          <a:prstGeom prst="rect">
            <a:avLst/>
          </a:prstGeom>
          <a:noFill/>
        </p:spPr>
        <p:txBody>
          <a:bodyPr wrap="square" rtlCol="0">
            <a:spAutoFit/>
          </a:bodyPr>
          <a:lstStyle/>
          <a:p>
            <a:r>
              <a:rPr lang="ko-KR" altLang="en-US" dirty="0">
                <a:latin typeface="Noto Sans KR" panose="020B0200000000000000" pitchFamily="50" charset="-127"/>
                <a:ea typeface="Noto Sans KR" panose="020B0200000000000000" pitchFamily="50" charset="-127"/>
              </a:rPr>
              <a:t>식물이 자라기 최적의 조건을 유지할 수 있는 시스템을 구축한다</a:t>
            </a:r>
            <a:r>
              <a:rPr lang="en-US" altLang="ko-KR" dirty="0">
                <a:latin typeface="Noto Sans KR" panose="020B0200000000000000" pitchFamily="50" charset="-127"/>
                <a:ea typeface="Noto Sans KR" panose="020B0200000000000000" pitchFamily="50" charset="-127"/>
              </a:rPr>
              <a:t>.</a:t>
            </a:r>
            <a:endParaRPr lang="ko-KR" altLang="en-US" dirty="0">
              <a:latin typeface="Noto Sans KR" panose="020B0200000000000000" pitchFamily="50" charset="-127"/>
              <a:ea typeface="Noto Sans KR" panose="020B0200000000000000" pitchFamily="50" charset="-127"/>
            </a:endParaRPr>
          </a:p>
        </p:txBody>
      </p:sp>
      <p:sp>
        <p:nvSpPr>
          <p:cNvPr id="6" name="TextBox 5">
            <a:extLst>
              <a:ext uri="{FF2B5EF4-FFF2-40B4-BE49-F238E27FC236}">
                <a16:creationId xmlns:a16="http://schemas.microsoft.com/office/drawing/2014/main" id="{57ED850E-008F-B8E6-B67B-1D178077B6E9}"/>
              </a:ext>
            </a:extLst>
          </p:cNvPr>
          <p:cNvSpPr txBox="1"/>
          <p:nvPr/>
        </p:nvSpPr>
        <p:spPr>
          <a:xfrm>
            <a:off x="729364" y="3411194"/>
            <a:ext cx="2873829" cy="523220"/>
          </a:xfrm>
          <a:prstGeom prst="rect">
            <a:avLst/>
          </a:prstGeom>
          <a:noFill/>
        </p:spPr>
        <p:txBody>
          <a:bodyPr wrap="square" rtlCol="0">
            <a:spAutoFit/>
          </a:bodyPr>
          <a:lstStyle/>
          <a:p>
            <a:r>
              <a:rPr lang="ko-KR" altLang="en-US" sz="2800" b="1" dirty="0">
                <a:latin typeface="Noto Sans KR" panose="020B0200000000000000" pitchFamily="50" charset="-127"/>
                <a:ea typeface="Noto Sans KR" panose="020B0200000000000000" pitchFamily="50" charset="-127"/>
              </a:rPr>
              <a:t>내용</a:t>
            </a:r>
          </a:p>
        </p:txBody>
      </p:sp>
      <p:sp>
        <p:nvSpPr>
          <p:cNvPr id="7" name="TextBox 6">
            <a:extLst>
              <a:ext uri="{FF2B5EF4-FFF2-40B4-BE49-F238E27FC236}">
                <a16:creationId xmlns:a16="http://schemas.microsoft.com/office/drawing/2014/main" id="{19BD18BB-A60F-EAFC-569A-759CDA4FD6E9}"/>
              </a:ext>
            </a:extLst>
          </p:cNvPr>
          <p:cNvSpPr txBox="1"/>
          <p:nvPr/>
        </p:nvSpPr>
        <p:spPr>
          <a:xfrm>
            <a:off x="928482" y="3935012"/>
            <a:ext cx="5182549" cy="923330"/>
          </a:xfrm>
          <a:prstGeom prst="rect">
            <a:avLst/>
          </a:prstGeom>
          <a:noFill/>
        </p:spPr>
        <p:txBody>
          <a:bodyPr wrap="square" rtlCol="0">
            <a:spAutoFit/>
          </a:bodyPr>
          <a:lstStyle/>
          <a:p>
            <a:r>
              <a:rPr lang="ko-KR" altLang="en-US" dirty="0">
                <a:latin typeface="Noto Sans KR" panose="020B0200000000000000" pitchFamily="50" charset="-127"/>
                <a:ea typeface="Noto Sans KR" panose="020B0200000000000000" pitchFamily="50" charset="-127"/>
              </a:rPr>
              <a:t>온도</a:t>
            </a:r>
            <a:r>
              <a:rPr lang="en-US" altLang="ko-KR" dirty="0">
                <a:latin typeface="Noto Sans KR" panose="020B0200000000000000" pitchFamily="50" charset="-127"/>
                <a:ea typeface="Noto Sans KR" panose="020B0200000000000000" pitchFamily="50" charset="-127"/>
              </a:rPr>
              <a:t>, </a:t>
            </a:r>
            <a:r>
              <a:rPr lang="ko-KR" altLang="en-US" dirty="0">
                <a:latin typeface="Noto Sans KR" panose="020B0200000000000000" pitchFamily="50" charset="-127"/>
                <a:ea typeface="Noto Sans KR" panose="020B0200000000000000" pitchFamily="50" charset="-127"/>
              </a:rPr>
              <a:t>습도</a:t>
            </a:r>
            <a:r>
              <a:rPr lang="en-US" altLang="ko-KR" dirty="0">
                <a:latin typeface="Noto Sans KR" panose="020B0200000000000000" pitchFamily="50" charset="-127"/>
                <a:ea typeface="Noto Sans KR" panose="020B0200000000000000" pitchFamily="50" charset="-127"/>
              </a:rPr>
              <a:t>, </a:t>
            </a:r>
            <a:r>
              <a:rPr lang="ko-KR" altLang="en-US" dirty="0">
                <a:latin typeface="Noto Sans KR" panose="020B0200000000000000" pitchFamily="50" charset="-127"/>
                <a:ea typeface="Noto Sans KR" panose="020B0200000000000000" pitchFamily="50" charset="-127"/>
              </a:rPr>
              <a:t>조도 센서에서 측정 한 값을 이용하여  일정한 온</a:t>
            </a:r>
            <a:r>
              <a:rPr lang="en-US" altLang="ko-KR" dirty="0">
                <a:latin typeface="Noto Sans KR" panose="020B0200000000000000" pitchFamily="50" charset="-127"/>
                <a:ea typeface="Noto Sans KR" panose="020B0200000000000000" pitchFamily="50" charset="-127"/>
              </a:rPr>
              <a:t>/</a:t>
            </a:r>
            <a:r>
              <a:rPr lang="ko-KR" altLang="en-US" dirty="0">
                <a:latin typeface="Noto Sans KR" panose="020B0200000000000000" pitchFamily="50" charset="-127"/>
                <a:ea typeface="Noto Sans KR" panose="020B0200000000000000" pitchFamily="50" charset="-127"/>
              </a:rPr>
              <a:t>습도</a:t>
            </a:r>
            <a:r>
              <a:rPr lang="en-US" altLang="ko-KR" dirty="0">
                <a:latin typeface="Noto Sans KR" panose="020B0200000000000000" pitchFamily="50" charset="-127"/>
                <a:ea typeface="Noto Sans KR" panose="020B0200000000000000" pitchFamily="50" charset="-127"/>
              </a:rPr>
              <a:t> </a:t>
            </a:r>
            <a:r>
              <a:rPr lang="ko-KR" altLang="en-US" dirty="0">
                <a:latin typeface="Noto Sans KR" panose="020B0200000000000000" pitchFamily="50" charset="-127"/>
                <a:ea typeface="Noto Sans KR" panose="020B0200000000000000" pitchFamily="50" charset="-127"/>
              </a:rPr>
              <a:t>및 조도를 유지할 수 있도록 주변 장치를  제어한다</a:t>
            </a:r>
            <a:r>
              <a:rPr lang="en-US" altLang="ko-KR" dirty="0">
                <a:latin typeface="Noto Sans KR" panose="020B0200000000000000" pitchFamily="50" charset="-127"/>
                <a:ea typeface="Noto Sans KR" panose="020B0200000000000000" pitchFamily="50" charset="-127"/>
              </a:rPr>
              <a:t>.</a:t>
            </a:r>
          </a:p>
        </p:txBody>
      </p:sp>
      <p:pic>
        <p:nvPicPr>
          <p:cNvPr id="3084" name="Picture 12" descr="습도 센서 아이콘. 센서 컬렉션의 단색 스타일 디자인. UX 및 UI. 픽셀 완벽한 습도 센서 아이콘. 웹 디자인, 앱, 소프트웨어,  인쇄 용도. 로열티 무료 사진, 그림, 이미지 그리고 스톡포토그래피. Image 108690443">
            <a:extLst>
              <a:ext uri="{FF2B5EF4-FFF2-40B4-BE49-F238E27FC236}">
                <a16:creationId xmlns:a16="http://schemas.microsoft.com/office/drawing/2014/main" id="{49487E2F-C5CC-5D9C-12A3-0D69FAFBDC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02119" y="3075634"/>
            <a:ext cx="2572213" cy="2574000"/>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descr="Temperature Sensor Icon Sensors Icons Collection Stock Vector (Royalty  Free) 1325973008 | Shutterstock">
            <a:extLst>
              <a:ext uri="{FF2B5EF4-FFF2-40B4-BE49-F238E27FC236}">
                <a16:creationId xmlns:a16="http://schemas.microsoft.com/office/drawing/2014/main" id="{5503EF7E-B1B5-ED3D-7CE3-8834279E40B7}"/>
              </a:ext>
            </a:extLst>
          </p:cNvPr>
          <p:cNvPicPr>
            <a:picLocks noChangeArrowheads="1"/>
          </p:cNvPicPr>
          <p:nvPr/>
        </p:nvPicPr>
        <p:blipFill rotWithShape="1">
          <a:blip r:embed="rId4">
            <a:extLst>
              <a:ext uri="{28A0092B-C50C-407E-A947-70E740481C1C}">
                <a14:useLocalDpi xmlns:a14="http://schemas.microsoft.com/office/drawing/2010/main" val="0"/>
              </a:ext>
            </a:extLst>
          </a:blip>
          <a:srcRect b="8425"/>
          <a:stretch/>
        </p:blipFill>
        <p:spPr bwMode="auto">
          <a:xfrm>
            <a:off x="7887332" y="649772"/>
            <a:ext cx="2574000" cy="2574717"/>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Light Sensor Icon. Monochrome Style Design From Sensors Collection. UX And  UI. Pixel Perfect Light Sensor Icon. For Web Design, Apps, Software,  Printing Usage. Royalty Free SVG, Cliparts, Vectors, and Stock Illustration.">
            <a:extLst>
              <a:ext uri="{FF2B5EF4-FFF2-40B4-BE49-F238E27FC236}">
                <a16:creationId xmlns:a16="http://schemas.microsoft.com/office/drawing/2014/main" id="{E0B4C213-9A19-94DB-41D7-8FC04633DBB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72545" y="3049574"/>
            <a:ext cx="2574000" cy="2574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11430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그림 17">
            <a:extLst>
              <a:ext uri="{FF2B5EF4-FFF2-40B4-BE49-F238E27FC236}">
                <a16:creationId xmlns:a16="http://schemas.microsoft.com/office/drawing/2014/main" id="{02CED0DE-6F71-71B8-7E6B-E4BBFE001510}"/>
              </a:ext>
            </a:extLst>
          </p:cNvPr>
          <p:cNvPicPr>
            <a:picLocks noChangeAspect="1"/>
          </p:cNvPicPr>
          <p:nvPr/>
        </p:nvPicPr>
        <p:blipFill rotWithShape="1">
          <a:blip r:embed="rId2">
            <a:extLst>
              <a:ext uri="{28A0092B-C50C-407E-A947-70E740481C1C}">
                <a14:useLocalDpi xmlns:a14="http://schemas.microsoft.com/office/drawing/2010/main" val="0"/>
              </a:ext>
            </a:extLst>
          </a:blip>
          <a:srcRect r="10931"/>
          <a:stretch/>
        </p:blipFill>
        <p:spPr>
          <a:xfrm>
            <a:off x="6096000" y="0"/>
            <a:ext cx="6108378" cy="6858000"/>
          </a:xfrm>
          <a:prstGeom prst="rect">
            <a:avLst/>
          </a:prstGeom>
        </p:spPr>
      </p:pic>
      <p:cxnSp>
        <p:nvCxnSpPr>
          <p:cNvPr id="3" name="직선 연결선 2">
            <a:extLst>
              <a:ext uri="{FF2B5EF4-FFF2-40B4-BE49-F238E27FC236}">
                <a16:creationId xmlns:a16="http://schemas.microsoft.com/office/drawing/2014/main" id="{695F5617-8CB3-2C90-D484-7E78AF629F77}"/>
              </a:ext>
            </a:extLst>
          </p:cNvPr>
          <p:cNvCxnSpPr/>
          <p:nvPr/>
        </p:nvCxnSpPr>
        <p:spPr>
          <a:xfrm>
            <a:off x="144378" y="176464"/>
            <a:ext cx="12060000" cy="0"/>
          </a:xfrm>
          <a:prstGeom prst="line">
            <a:avLst/>
          </a:prstGeom>
          <a:ln w="762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직선 연결선 3">
            <a:extLst>
              <a:ext uri="{FF2B5EF4-FFF2-40B4-BE49-F238E27FC236}">
                <a16:creationId xmlns:a16="http://schemas.microsoft.com/office/drawing/2014/main" id="{8B4A3B93-1F0C-9A0F-F5F7-F4FD3957F3AF}"/>
              </a:ext>
            </a:extLst>
          </p:cNvPr>
          <p:cNvCxnSpPr/>
          <p:nvPr/>
        </p:nvCxnSpPr>
        <p:spPr>
          <a:xfrm>
            <a:off x="144378" y="6705601"/>
            <a:ext cx="12060000" cy="0"/>
          </a:xfrm>
          <a:prstGeom prst="line">
            <a:avLst/>
          </a:prstGeom>
          <a:ln w="3175">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748DE9C-B5AD-BAA4-4EBD-53FA1916E9A2}"/>
              </a:ext>
            </a:extLst>
          </p:cNvPr>
          <p:cNvSpPr txBox="1"/>
          <p:nvPr/>
        </p:nvSpPr>
        <p:spPr>
          <a:xfrm>
            <a:off x="1229707" y="721892"/>
            <a:ext cx="1883849" cy="646331"/>
          </a:xfrm>
          <a:prstGeom prst="rect">
            <a:avLst/>
          </a:prstGeom>
          <a:noFill/>
        </p:spPr>
        <p:txBody>
          <a:bodyPr wrap="none" rtlCol="0">
            <a:spAutoFit/>
          </a:bodyPr>
          <a:lstStyle/>
          <a:p>
            <a:r>
              <a:rPr lang="ko-KR" altLang="en-US" sz="3600" b="1" dirty="0">
                <a:solidFill>
                  <a:schemeClr val="accent1"/>
                </a:solidFill>
                <a:latin typeface="Noto Sans KR" panose="020B0200000000000000" pitchFamily="50" charset="-127"/>
                <a:ea typeface="Noto Sans KR" panose="020B0200000000000000" pitchFamily="50" charset="-127"/>
              </a:rPr>
              <a:t>주요기능</a:t>
            </a:r>
          </a:p>
        </p:txBody>
      </p:sp>
      <p:sp>
        <p:nvSpPr>
          <p:cNvPr id="16" name="TextBox 15">
            <a:extLst>
              <a:ext uri="{FF2B5EF4-FFF2-40B4-BE49-F238E27FC236}">
                <a16:creationId xmlns:a16="http://schemas.microsoft.com/office/drawing/2014/main" id="{FF7C8E2C-9BAA-8979-FA06-D252DDA07D0E}"/>
              </a:ext>
            </a:extLst>
          </p:cNvPr>
          <p:cNvSpPr txBox="1"/>
          <p:nvPr/>
        </p:nvSpPr>
        <p:spPr>
          <a:xfrm>
            <a:off x="757645" y="2484281"/>
            <a:ext cx="2873829" cy="461665"/>
          </a:xfrm>
          <a:prstGeom prst="rect">
            <a:avLst/>
          </a:prstGeom>
          <a:noFill/>
        </p:spPr>
        <p:txBody>
          <a:bodyPr wrap="square" rtlCol="0">
            <a:spAutoFit/>
          </a:bodyPr>
          <a:lstStyle/>
          <a:p>
            <a:r>
              <a:rPr lang="ko-KR" altLang="en-US" sz="2400" b="1" i="0" u="none" strike="noStrike" baseline="0" dirty="0">
                <a:solidFill>
                  <a:srgbClr val="000000"/>
                </a:solidFill>
                <a:latin typeface="Noto Sans KR" panose="020B0200000000000000" pitchFamily="50" charset="-127"/>
                <a:ea typeface="Noto Sans KR" panose="020B0200000000000000" pitchFamily="50" charset="-127"/>
              </a:rPr>
              <a:t>하드웨어 구성요소</a:t>
            </a:r>
          </a:p>
        </p:txBody>
      </p:sp>
      <p:sp>
        <p:nvSpPr>
          <p:cNvPr id="6" name="TextBox 5">
            <a:extLst>
              <a:ext uri="{FF2B5EF4-FFF2-40B4-BE49-F238E27FC236}">
                <a16:creationId xmlns:a16="http://schemas.microsoft.com/office/drawing/2014/main" id="{03F3D235-771D-FE9F-F644-210F762F3A22}"/>
              </a:ext>
            </a:extLst>
          </p:cNvPr>
          <p:cNvSpPr txBox="1"/>
          <p:nvPr/>
        </p:nvSpPr>
        <p:spPr>
          <a:xfrm>
            <a:off x="757645" y="3239866"/>
            <a:ext cx="6124668" cy="2308324"/>
          </a:xfrm>
          <a:prstGeom prst="rect">
            <a:avLst/>
          </a:prstGeom>
          <a:noFill/>
        </p:spPr>
        <p:txBody>
          <a:bodyPr wrap="square">
            <a:spAutoFit/>
          </a:bodyPr>
          <a:lstStyle/>
          <a:p>
            <a:r>
              <a:rPr lang="en-US" altLang="ko-KR" dirty="0">
                <a:latin typeface="Noto Sans KR" panose="020B0200000000000000" pitchFamily="50" charset="-127"/>
                <a:ea typeface="Noto Sans KR" panose="020B0200000000000000" pitchFamily="50" charset="-127"/>
              </a:rPr>
              <a:t>Basys3 </a:t>
            </a:r>
            <a:r>
              <a:rPr lang="ko-KR" altLang="en-US" dirty="0">
                <a:latin typeface="Noto Sans KR" panose="020B0200000000000000" pitchFamily="50" charset="-127"/>
                <a:ea typeface="Noto Sans KR" panose="020B0200000000000000" pitchFamily="50" charset="-127"/>
              </a:rPr>
              <a:t>보드</a:t>
            </a:r>
            <a:endParaRPr lang="en-US" altLang="ko-KR" dirty="0">
              <a:latin typeface="Noto Sans KR" panose="020B0200000000000000" pitchFamily="50" charset="-127"/>
              <a:ea typeface="Noto Sans KR" panose="020B0200000000000000" pitchFamily="50" charset="-127"/>
            </a:endParaRPr>
          </a:p>
          <a:p>
            <a:r>
              <a:rPr lang="ko-KR" altLang="en-US" dirty="0">
                <a:latin typeface="Noto Sans KR" panose="020B0200000000000000" pitchFamily="50" charset="-127"/>
                <a:ea typeface="Noto Sans KR" panose="020B0200000000000000" pitchFamily="50" charset="-127"/>
              </a:rPr>
              <a:t>온</a:t>
            </a:r>
            <a:r>
              <a:rPr lang="en-US" altLang="ko-KR" dirty="0">
                <a:latin typeface="Noto Sans KR" panose="020B0200000000000000" pitchFamily="50" charset="-127"/>
                <a:ea typeface="Noto Sans KR" panose="020B0200000000000000" pitchFamily="50" charset="-127"/>
              </a:rPr>
              <a:t>/</a:t>
            </a:r>
            <a:r>
              <a:rPr lang="ko-KR" altLang="en-US" dirty="0">
                <a:latin typeface="Noto Sans KR" panose="020B0200000000000000" pitchFamily="50" charset="-127"/>
                <a:ea typeface="Noto Sans KR" panose="020B0200000000000000" pitchFamily="50" charset="-127"/>
              </a:rPr>
              <a:t>습도 측정 센서</a:t>
            </a:r>
            <a:endParaRPr lang="en-US" altLang="ko-KR" dirty="0">
              <a:latin typeface="Noto Sans KR" panose="020B0200000000000000" pitchFamily="50" charset="-127"/>
              <a:ea typeface="Noto Sans KR" panose="020B0200000000000000" pitchFamily="50" charset="-127"/>
            </a:endParaRPr>
          </a:p>
          <a:p>
            <a:r>
              <a:rPr lang="ko-KR" altLang="en-US" dirty="0">
                <a:latin typeface="Noto Sans KR" panose="020B0200000000000000" pitchFamily="50" charset="-127"/>
                <a:ea typeface="Noto Sans KR" panose="020B0200000000000000" pitchFamily="50" charset="-127"/>
              </a:rPr>
              <a:t>조도 센서</a:t>
            </a:r>
            <a:r>
              <a:rPr lang="ko-KR" altLang="en-US" b="1" i="0" dirty="0">
                <a:solidFill>
                  <a:srgbClr val="363636"/>
                </a:solidFill>
                <a:effectLst/>
                <a:highlight>
                  <a:srgbClr val="FFFFFF"/>
                </a:highlight>
                <a:latin typeface="Noto Sans KR" panose="020B0200000000000000" pitchFamily="50" charset="-127"/>
                <a:ea typeface="Noto Sans KR" panose="020B0200000000000000" pitchFamily="50" charset="-127"/>
              </a:rPr>
              <a:t> </a:t>
            </a:r>
          </a:p>
          <a:p>
            <a:r>
              <a:rPr lang="ko-KR" altLang="en-US" dirty="0">
                <a:latin typeface="Noto Sans KR" panose="020B0200000000000000" pitchFamily="50" charset="-127"/>
                <a:ea typeface="Noto Sans KR" panose="020B0200000000000000" pitchFamily="50" charset="-127"/>
              </a:rPr>
              <a:t>가습기 모듈</a:t>
            </a:r>
            <a:endParaRPr lang="en-US" altLang="ko-KR" dirty="0">
              <a:latin typeface="Noto Sans KR" panose="020B0200000000000000" pitchFamily="50" charset="-127"/>
              <a:ea typeface="Noto Sans KR" panose="020B0200000000000000" pitchFamily="50" charset="-127"/>
            </a:endParaRPr>
          </a:p>
          <a:p>
            <a:r>
              <a:rPr lang="ko-KR" altLang="en-US" dirty="0">
                <a:latin typeface="Noto Sans KR" panose="020B0200000000000000" pitchFamily="50" charset="-127"/>
                <a:ea typeface="Noto Sans KR" panose="020B0200000000000000" pitchFamily="50" charset="-127"/>
              </a:rPr>
              <a:t>서브모터</a:t>
            </a:r>
            <a:endParaRPr lang="en-US" altLang="ko-KR" dirty="0">
              <a:latin typeface="Noto Sans KR" panose="020B0200000000000000" pitchFamily="50" charset="-127"/>
              <a:ea typeface="Noto Sans KR" panose="020B0200000000000000" pitchFamily="50" charset="-127"/>
            </a:endParaRPr>
          </a:p>
          <a:p>
            <a:r>
              <a:rPr lang="en-US" altLang="ko-KR" dirty="0">
                <a:latin typeface="Noto Sans KR" panose="020B0200000000000000" pitchFamily="50" charset="-127"/>
                <a:ea typeface="Noto Sans KR" panose="020B0200000000000000" pitchFamily="50" charset="-127"/>
              </a:rPr>
              <a:t>LED</a:t>
            </a:r>
          </a:p>
          <a:p>
            <a:r>
              <a:rPr lang="en-US" altLang="ko-KR" dirty="0">
                <a:latin typeface="Noto Sans KR" panose="020B0200000000000000" pitchFamily="50" charset="-127"/>
                <a:ea typeface="Noto Sans KR" panose="020B0200000000000000" pitchFamily="50" charset="-127"/>
              </a:rPr>
              <a:t>LCD</a:t>
            </a:r>
          </a:p>
          <a:p>
            <a:endParaRPr lang="en-US" altLang="ko-KR" dirty="0">
              <a:latin typeface="Noto Sans KR" panose="020B0200000000000000" pitchFamily="50" charset="-127"/>
              <a:ea typeface="Noto Sans KR" panose="020B0200000000000000" pitchFamily="50" charset="-127"/>
            </a:endParaRPr>
          </a:p>
        </p:txBody>
      </p:sp>
      <p:pic>
        <p:nvPicPr>
          <p:cNvPr id="1026" name="Picture 2" descr="Image">
            <a:extLst>
              <a:ext uri="{FF2B5EF4-FFF2-40B4-BE49-F238E27FC236}">
                <a16:creationId xmlns:a16="http://schemas.microsoft.com/office/drawing/2014/main" id="{227C742C-53C9-EB61-560C-FD8BF58160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86959" y="1346346"/>
            <a:ext cx="2354974" cy="1858288"/>
          </a:xfrm>
          <a:prstGeom prst="rect">
            <a:avLst/>
          </a:prstGeom>
          <a:noFill/>
          <a:extLst>
            <a:ext uri="{909E8E84-426E-40DD-AFC4-6F175D3DCCD1}">
              <a14:hiddenFill xmlns:a14="http://schemas.microsoft.com/office/drawing/2010/main">
                <a:solidFill>
                  <a:srgbClr val="FFFFFF"/>
                </a:solidFill>
              </a14:hiddenFill>
            </a:ext>
          </a:extLst>
        </p:spPr>
      </p:pic>
      <p:pic>
        <p:nvPicPr>
          <p:cNvPr id="8" name="그림 7">
            <a:extLst>
              <a:ext uri="{FF2B5EF4-FFF2-40B4-BE49-F238E27FC236}">
                <a16:creationId xmlns:a16="http://schemas.microsoft.com/office/drawing/2014/main" id="{85828BAF-1674-4CA8-696D-23B228A94E96}"/>
              </a:ext>
            </a:extLst>
          </p:cNvPr>
          <p:cNvPicPr>
            <a:picLocks noChangeAspect="1"/>
          </p:cNvPicPr>
          <p:nvPr/>
        </p:nvPicPr>
        <p:blipFill>
          <a:blip r:embed="rId4"/>
          <a:stretch>
            <a:fillRect/>
          </a:stretch>
        </p:blipFill>
        <p:spPr>
          <a:xfrm>
            <a:off x="4474954" y="4076021"/>
            <a:ext cx="1497913" cy="1796618"/>
          </a:xfrm>
          <a:prstGeom prst="rect">
            <a:avLst/>
          </a:prstGeom>
        </p:spPr>
      </p:pic>
      <p:pic>
        <p:nvPicPr>
          <p:cNvPr id="1028" name="Picture 4" descr="Image">
            <a:extLst>
              <a:ext uri="{FF2B5EF4-FFF2-40B4-BE49-F238E27FC236}">
                <a16:creationId xmlns:a16="http://schemas.microsoft.com/office/drawing/2014/main" id="{CFD68A35-44A3-E009-FE50-A59A00F0182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373607" y="4076021"/>
            <a:ext cx="2333947" cy="177693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73008156-44EB-BF95-D764-191FE7D50D76}"/>
              </a:ext>
            </a:extLst>
          </p:cNvPr>
          <p:cNvSpPr txBox="1"/>
          <p:nvPr/>
        </p:nvSpPr>
        <p:spPr>
          <a:xfrm>
            <a:off x="10087782" y="3239866"/>
            <a:ext cx="1502875" cy="369332"/>
          </a:xfrm>
          <a:prstGeom prst="rect">
            <a:avLst/>
          </a:prstGeom>
          <a:noFill/>
        </p:spPr>
        <p:txBody>
          <a:bodyPr wrap="square" rtlCol="0">
            <a:spAutoFit/>
          </a:bodyPr>
          <a:lstStyle/>
          <a:p>
            <a:r>
              <a:rPr lang="ko-KR" altLang="en-US" dirty="0">
                <a:latin typeface="Noto Sans KR" panose="020B0200000000000000" pitchFamily="50" charset="-127"/>
                <a:ea typeface="Noto Sans KR" panose="020B0200000000000000" pitchFamily="50" charset="-127"/>
              </a:rPr>
              <a:t>온</a:t>
            </a:r>
            <a:r>
              <a:rPr lang="en-US" altLang="ko-KR" dirty="0">
                <a:latin typeface="Noto Sans KR" panose="020B0200000000000000" pitchFamily="50" charset="-127"/>
                <a:ea typeface="Noto Sans KR" panose="020B0200000000000000" pitchFamily="50" charset="-127"/>
              </a:rPr>
              <a:t>/</a:t>
            </a:r>
            <a:r>
              <a:rPr lang="ko-KR" altLang="en-US" dirty="0">
                <a:latin typeface="Noto Sans KR" panose="020B0200000000000000" pitchFamily="50" charset="-127"/>
                <a:ea typeface="Noto Sans KR" panose="020B0200000000000000" pitchFamily="50" charset="-127"/>
              </a:rPr>
              <a:t>습도 센서</a:t>
            </a:r>
          </a:p>
        </p:txBody>
      </p:sp>
      <p:sp>
        <p:nvSpPr>
          <p:cNvPr id="11" name="TextBox 10">
            <a:extLst>
              <a:ext uri="{FF2B5EF4-FFF2-40B4-BE49-F238E27FC236}">
                <a16:creationId xmlns:a16="http://schemas.microsoft.com/office/drawing/2014/main" id="{AE5E4E70-6E06-5739-90F4-143DB7738290}"/>
              </a:ext>
            </a:extLst>
          </p:cNvPr>
          <p:cNvSpPr txBox="1"/>
          <p:nvPr/>
        </p:nvSpPr>
        <p:spPr>
          <a:xfrm>
            <a:off x="4646633" y="5954426"/>
            <a:ext cx="1502875" cy="369332"/>
          </a:xfrm>
          <a:prstGeom prst="rect">
            <a:avLst/>
          </a:prstGeom>
          <a:noFill/>
        </p:spPr>
        <p:txBody>
          <a:bodyPr wrap="square" rtlCol="0">
            <a:spAutoFit/>
          </a:bodyPr>
          <a:lstStyle/>
          <a:p>
            <a:r>
              <a:rPr lang="ko-KR" altLang="en-US" dirty="0">
                <a:latin typeface="Noto Sans KR" panose="020B0200000000000000" pitchFamily="50" charset="-127"/>
                <a:ea typeface="Noto Sans KR" panose="020B0200000000000000" pitchFamily="50" charset="-127"/>
              </a:rPr>
              <a:t>조도 센서</a:t>
            </a:r>
          </a:p>
        </p:txBody>
      </p:sp>
      <p:sp>
        <p:nvSpPr>
          <p:cNvPr id="12" name="TextBox 11">
            <a:extLst>
              <a:ext uri="{FF2B5EF4-FFF2-40B4-BE49-F238E27FC236}">
                <a16:creationId xmlns:a16="http://schemas.microsoft.com/office/drawing/2014/main" id="{4DD751DF-AC93-E3BE-7BA5-633BF1C37D1E}"/>
              </a:ext>
            </a:extLst>
          </p:cNvPr>
          <p:cNvSpPr txBox="1"/>
          <p:nvPr/>
        </p:nvSpPr>
        <p:spPr>
          <a:xfrm>
            <a:off x="6714751" y="5954426"/>
            <a:ext cx="1502875" cy="369332"/>
          </a:xfrm>
          <a:prstGeom prst="rect">
            <a:avLst/>
          </a:prstGeom>
          <a:noFill/>
        </p:spPr>
        <p:txBody>
          <a:bodyPr wrap="square" rtlCol="0">
            <a:spAutoFit/>
          </a:bodyPr>
          <a:lstStyle/>
          <a:p>
            <a:r>
              <a:rPr lang="ko-KR" altLang="en-US" dirty="0">
                <a:latin typeface="Noto Sans KR" panose="020B0200000000000000" pitchFamily="50" charset="-127"/>
                <a:ea typeface="Noto Sans KR" panose="020B0200000000000000" pitchFamily="50" charset="-127"/>
              </a:rPr>
              <a:t>가습기 모듈</a:t>
            </a:r>
          </a:p>
        </p:txBody>
      </p:sp>
      <p:pic>
        <p:nvPicPr>
          <p:cNvPr id="1032" name="Picture 8" descr="서보 모터(Servo)">
            <a:extLst>
              <a:ext uri="{FF2B5EF4-FFF2-40B4-BE49-F238E27FC236}">
                <a16:creationId xmlns:a16="http://schemas.microsoft.com/office/drawing/2014/main" id="{10D2FD21-E817-C286-7028-F61BA5A4387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610419" y="4033780"/>
            <a:ext cx="1647222" cy="1764204"/>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5E3902C7-7F30-C7F6-F940-AC44CB084746}"/>
              </a:ext>
            </a:extLst>
          </p:cNvPr>
          <p:cNvSpPr txBox="1"/>
          <p:nvPr/>
        </p:nvSpPr>
        <p:spPr>
          <a:xfrm>
            <a:off x="9776702" y="5962366"/>
            <a:ext cx="1502875" cy="369332"/>
          </a:xfrm>
          <a:prstGeom prst="rect">
            <a:avLst/>
          </a:prstGeom>
          <a:noFill/>
        </p:spPr>
        <p:txBody>
          <a:bodyPr wrap="square" rtlCol="0">
            <a:spAutoFit/>
          </a:bodyPr>
          <a:lstStyle/>
          <a:p>
            <a:r>
              <a:rPr lang="ko-KR" altLang="en-US" dirty="0">
                <a:latin typeface="Noto Sans KR" panose="020B0200000000000000" pitchFamily="50" charset="-127"/>
                <a:ea typeface="Noto Sans KR" panose="020B0200000000000000" pitchFamily="50" charset="-127"/>
              </a:rPr>
              <a:t>서브모터</a:t>
            </a:r>
          </a:p>
        </p:txBody>
      </p:sp>
      <p:pic>
        <p:nvPicPr>
          <p:cNvPr id="1034" name="Picture 10" descr="Amazon.com: Digilent Basys 3 Artix-7 FPGA Trainer Board: Recommended for  Introductory Users : Electronics">
            <a:extLst>
              <a:ext uri="{FF2B5EF4-FFF2-40B4-BE49-F238E27FC236}">
                <a16:creationId xmlns:a16="http://schemas.microsoft.com/office/drawing/2014/main" id="{E74EC29F-33AD-6063-2DEF-6335E7ACB93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228972" y="821576"/>
            <a:ext cx="2857500" cy="285750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6ADBCA70-433F-31CA-7A90-62FFB28681F8}"/>
              </a:ext>
            </a:extLst>
          </p:cNvPr>
          <p:cNvSpPr txBox="1"/>
          <p:nvPr/>
        </p:nvSpPr>
        <p:spPr>
          <a:xfrm>
            <a:off x="4191629" y="3350638"/>
            <a:ext cx="2139739" cy="369332"/>
          </a:xfrm>
          <a:prstGeom prst="rect">
            <a:avLst/>
          </a:prstGeom>
          <a:noFill/>
        </p:spPr>
        <p:txBody>
          <a:bodyPr wrap="square" rtlCol="0">
            <a:spAutoFit/>
          </a:bodyPr>
          <a:lstStyle/>
          <a:p>
            <a:r>
              <a:rPr lang="en-US" altLang="ko-KR" dirty="0">
                <a:latin typeface="Noto Sans KR" panose="020B0200000000000000" pitchFamily="50" charset="-127"/>
                <a:ea typeface="Noto Sans KR" panose="020B0200000000000000" pitchFamily="50" charset="-127"/>
              </a:rPr>
              <a:t>Basys3</a:t>
            </a:r>
            <a:endParaRPr lang="ko-KR" altLang="en-US" dirty="0">
              <a:latin typeface="Noto Sans KR" panose="020B0200000000000000" pitchFamily="50" charset="-127"/>
              <a:ea typeface="Noto Sans KR" panose="020B0200000000000000" pitchFamily="50" charset="-127"/>
            </a:endParaRPr>
          </a:p>
        </p:txBody>
      </p:sp>
      <p:pic>
        <p:nvPicPr>
          <p:cNvPr id="1036" name="Picture 12" descr="DFR0063 - Dfrobot - Expansion Board, I2C 16x2 Arduino LCD Display Module,  Arduino/Genuino UNO/Leonardo Boards | element14 Korea">
            <a:extLst>
              <a:ext uri="{FF2B5EF4-FFF2-40B4-BE49-F238E27FC236}">
                <a16:creationId xmlns:a16="http://schemas.microsoft.com/office/drawing/2014/main" id="{38DB0A84-23FF-A5A5-7856-FEA0246CAFA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408266" y="1345662"/>
            <a:ext cx="2477469" cy="1860686"/>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286D0734-5559-74B3-FF7C-CBDA6DF64C7E}"/>
              </a:ext>
            </a:extLst>
          </p:cNvPr>
          <p:cNvSpPr txBox="1"/>
          <p:nvPr/>
        </p:nvSpPr>
        <p:spPr>
          <a:xfrm>
            <a:off x="7136957" y="3308100"/>
            <a:ext cx="2139739" cy="369332"/>
          </a:xfrm>
          <a:prstGeom prst="rect">
            <a:avLst/>
          </a:prstGeom>
          <a:noFill/>
        </p:spPr>
        <p:txBody>
          <a:bodyPr wrap="square" rtlCol="0">
            <a:spAutoFit/>
          </a:bodyPr>
          <a:lstStyle/>
          <a:p>
            <a:r>
              <a:rPr lang="en-US" altLang="ko-KR" dirty="0">
                <a:latin typeface="Noto Sans KR" panose="020B0200000000000000" pitchFamily="50" charset="-127"/>
                <a:ea typeface="Noto Sans KR" panose="020B0200000000000000" pitchFamily="50" charset="-127"/>
              </a:rPr>
              <a:t>LCD </a:t>
            </a:r>
            <a:r>
              <a:rPr lang="ko-KR" altLang="en-US" dirty="0">
                <a:latin typeface="Noto Sans KR" panose="020B0200000000000000" pitchFamily="50" charset="-127"/>
                <a:ea typeface="Noto Sans KR" panose="020B0200000000000000" pitchFamily="50" charset="-127"/>
              </a:rPr>
              <a:t>패널</a:t>
            </a:r>
          </a:p>
        </p:txBody>
      </p:sp>
    </p:spTree>
    <p:extLst>
      <p:ext uri="{BB962C8B-B14F-4D97-AF65-F5344CB8AC3E}">
        <p14:creationId xmlns:p14="http://schemas.microsoft.com/office/powerpoint/2010/main" val="22483537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그림 17">
            <a:extLst>
              <a:ext uri="{FF2B5EF4-FFF2-40B4-BE49-F238E27FC236}">
                <a16:creationId xmlns:a16="http://schemas.microsoft.com/office/drawing/2014/main" id="{02CED0DE-6F71-71B8-7E6B-E4BBFE001510}"/>
              </a:ext>
            </a:extLst>
          </p:cNvPr>
          <p:cNvPicPr>
            <a:picLocks noChangeAspect="1"/>
          </p:cNvPicPr>
          <p:nvPr/>
        </p:nvPicPr>
        <p:blipFill rotWithShape="1">
          <a:blip r:embed="rId2">
            <a:extLst>
              <a:ext uri="{28A0092B-C50C-407E-A947-70E740481C1C}">
                <a14:useLocalDpi xmlns:a14="http://schemas.microsoft.com/office/drawing/2010/main" val="0"/>
              </a:ext>
            </a:extLst>
          </a:blip>
          <a:srcRect r="10931"/>
          <a:stretch/>
        </p:blipFill>
        <p:spPr>
          <a:xfrm>
            <a:off x="6096000" y="0"/>
            <a:ext cx="6108378" cy="6858000"/>
          </a:xfrm>
          <a:prstGeom prst="rect">
            <a:avLst/>
          </a:prstGeom>
        </p:spPr>
      </p:pic>
      <p:cxnSp>
        <p:nvCxnSpPr>
          <p:cNvPr id="3" name="직선 연결선 2">
            <a:extLst>
              <a:ext uri="{FF2B5EF4-FFF2-40B4-BE49-F238E27FC236}">
                <a16:creationId xmlns:a16="http://schemas.microsoft.com/office/drawing/2014/main" id="{695F5617-8CB3-2C90-D484-7E78AF629F77}"/>
              </a:ext>
            </a:extLst>
          </p:cNvPr>
          <p:cNvCxnSpPr/>
          <p:nvPr/>
        </p:nvCxnSpPr>
        <p:spPr>
          <a:xfrm>
            <a:off x="144378" y="176464"/>
            <a:ext cx="12060000" cy="0"/>
          </a:xfrm>
          <a:prstGeom prst="line">
            <a:avLst/>
          </a:prstGeom>
          <a:ln w="762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직선 연결선 3">
            <a:extLst>
              <a:ext uri="{FF2B5EF4-FFF2-40B4-BE49-F238E27FC236}">
                <a16:creationId xmlns:a16="http://schemas.microsoft.com/office/drawing/2014/main" id="{8B4A3B93-1F0C-9A0F-F5F7-F4FD3957F3AF}"/>
              </a:ext>
            </a:extLst>
          </p:cNvPr>
          <p:cNvCxnSpPr/>
          <p:nvPr/>
        </p:nvCxnSpPr>
        <p:spPr>
          <a:xfrm>
            <a:off x="144378" y="6705601"/>
            <a:ext cx="12060000" cy="0"/>
          </a:xfrm>
          <a:prstGeom prst="line">
            <a:avLst/>
          </a:prstGeom>
          <a:ln w="3175">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748DE9C-B5AD-BAA4-4EBD-53FA1916E9A2}"/>
              </a:ext>
            </a:extLst>
          </p:cNvPr>
          <p:cNvSpPr txBox="1"/>
          <p:nvPr/>
        </p:nvSpPr>
        <p:spPr>
          <a:xfrm>
            <a:off x="1229707" y="721892"/>
            <a:ext cx="1883849" cy="646331"/>
          </a:xfrm>
          <a:prstGeom prst="rect">
            <a:avLst/>
          </a:prstGeom>
          <a:noFill/>
        </p:spPr>
        <p:txBody>
          <a:bodyPr wrap="none" rtlCol="0">
            <a:spAutoFit/>
          </a:bodyPr>
          <a:lstStyle/>
          <a:p>
            <a:r>
              <a:rPr lang="ko-KR" altLang="en-US" sz="3600" b="1" dirty="0">
                <a:solidFill>
                  <a:schemeClr val="accent1"/>
                </a:solidFill>
                <a:latin typeface="Noto Sans KR" panose="020B0200000000000000" pitchFamily="50" charset="-127"/>
                <a:ea typeface="Noto Sans KR" panose="020B0200000000000000" pitchFamily="50" charset="-127"/>
              </a:rPr>
              <a:t>개발환경</a:t>
            </a:r>
          </a:p>
        </p:txBody>
      </p:sp>
      <p:sp>
        <p:nvSpPr>
          <p:cNvPr id="16" name="TextBox 15">
            <a:extLst>
              <a:ext uri="{FF2B5EF4-FFF2-40B4-BE49-F238E27FC236}">
                <a16:creationId xmlns:a16="http://schemas.microsoft.com/office/drawing/2014/main" id="{FF7C8E2C-9BAA-8979-FA06-D252DDA07D0E}"/>
              </a:ext>
            </a:extLst>
          </p:cNvPr>
          <p:cNvSpPr txBox="1"/>
          <p:nvPr/>
        </p:nvSpPr>
        <p:spPr>
          <a:xfrm>
            <a:off x="757645" y="2319211"/>
            <a:ext cx="3550404" cy="461665"/>
          </a:xfrm>
          <a:prstGeom prst="rect">
            <a:avLst/>
          </a:prstGeom>
          <a:noFill/>
        </p:spPr>
        <p:txBody>
          <a:bodyPr wrap="square" rtlCol="0">
            <a:spAutoFit/>
          </a:bodyPr>
          <a:lstStyle/>
          <a:p>
            <a:r>
              <a:rPr lang="ko-KR" altLang="en-US" sz="2400" b="1" i="0" u="none" strike="noStrike" baseline="0" dirty="0">
                <a:solidFill>
                  <a:srgbClr val="000000"/>
                </a:solidFill>
                <a:latin typeface="Noto Sans KR" panose="020B0200000000000000" pitchFamily="50" charset="-127"/>
                <a:ea typeface="Noto Sans KR" panose="020B0200000000000000" pitchFamily="50" charset="-127"/>
              </a:rPr>
              <a:t>소프트웨어 </a:t>
            </a:r>
            <a:r>
              <a:rPr lang="en-US" altLang="ko-KR" sz="2400" b="1" i="0" u="none" strike="noStrike" baseline="0" dirty="0">
                <a:solidFill>
                  <a:srgbClr val="000000"/>
                </a:solidFill>
                <a:latin typeface="Noto Sans KR" panose="020B0200000000000000" pitchFamily="50" charset="-127"/>
                <a:ea typeface="Noto Sans KR" panose="020B0200000000000000" pitchFamily="50" charset="-127"/>
              </a:rPr>
              <a:t>ISE</a:t>
            </a:r>
            <a:endParaRPr lang="ko-KR" altLang="en-US" sz="2400" b="1" i="0" u="none" strike="noStrike" baseline="0" dirty="0">
              <a:solidFill>
                <a:srgbClr val="000000"/>
              </a:solidFill>
              <a:latin typeface="Noto Sans KR" panose="020B0200000000000000" pitchFamily="50" charset="-127"/>
              <a:ea typeface="Noto Sans KR" panose="020B0200000000000000" pitchFamily="50" charset="-127"/>
            </a:endParaRPr>
          </a:p>
        </p:txBody>
      </p:sp>
      <p:sp>
        <p:nvSpPr>
          <p:cNvPr id="2" name="TextBox 1">
            <a:extLst>
              <a:ext uri="{FF2B5EF4-FFF2-40B4-BE49-F238E27FC236}">
                <a16:creationId xmlns:a16="http://schemas.microsoft.com/office/drawing/2014/main" id="{C894D539-66A4-2375-1701-354AEC2DC3BE}"/>
              </a:ext>
            </a:extLst>
          </p:cNvPr>
          <p:cNvSpPr txBox="1"/>
          <p:nvPr/>
        </p:nvSpPr>
        <p:spPr>
          <a:xfrm>
            <a:off x="950614" y="2927920"/>
            <a:ext cx="3357435" cy="369332"/>
          </a:xfrm>
          <a:prstGeom prst="rect">
            <a:avLst/>
          </a:prstGeom>
          <a:noFill/>
        </p:spPr>
        <p:txBody>
          <a:bodyPr wrap="square" rtlCol="0">
            <a:spAutoFit/>
          </a:bodyPr>
          <a:lstStyle/>
          <a:p>
            <a:r>
              <a:rPr lang="en-US" altLang="ko-KR" dirty="0">
                <a:latin typeface="Noto Sans KR" panose="020B0200000000000000" pitchFamily="50" charset="-127"/>
                <a:ea typeface="Noto Sans KR" panose="020B0200000000000000" pitchFamily="50" charset="-127"/>
              </a:rPr>
              <a:t>Xilinx </a:t>
            </a:r>
            <a:r>
              <a:rPr lang="en-US" altLang="ko-KR" dirty="0" err="1">
                <a:latin typeface="Noto Sans KR" panose="020B0200000000000000" pitchFamily="50" charset="-127"/>
                <a:ea typeface="Noto Sans KR" panose="020B0200000000000000" pitchFamily="50" charset="-127"/>
              </a:rPr>
              <a:t>Vivado</a:t>
            </a:r>
            <a:endParaRPr lang="ko-KR" altLang="en-US" dirty="0">
              <a:latin typeface="Noto Sans KR" panose="020B0200000000000000" pitchFamily="50" charset="-127"/>
              <a:ea typeface="Noto Sans KR" panose="020B0200000000000000" pitchFamily="50" charset="-127"/>
            </a:endParaRPr>
          </a:p>
        </p:txBody>
      </p:sp>
      <p:sp>
        <p:nvSpPr>
          <p:cNvPr id="6" name="타원 5">
            <a:extLst>
              <a:ext uri="{FF2B5EF4-FFF2-40B4-BE49-F238E27FC236}">
                <a16:creationId xmlns:a16="http://schemas.microsoft.com/office/drawing/2014/main" id="{5C588EE2-6C96-3A7C-2B6F-5FA7772D3E6F}"/>
              </a:ext>
            </a:extLst>
          </p:cNvPr>
          <p:cNvSpPr/>
          <p:nvPr/>
        </p:nvSpPr>
        <p:spPr>
          <a:xfrm>
            <a:off x="7986162" y="731527"/>
            <a:ext cx="2471596" cy="2381059"/>
          </a:xfrm>
          <a:prstGeom prst="ellipse">
            <a:avLst/>
          </a:prstGeom>
          <a:blipFill>
            <a:blip r:embed="rId3"/>
            <a:stretch>
              <a:fillRect/>
            </a:stretch>
          </a:blipFill>
          <a:ln w="28575"/>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 name="TextBox 7">
            <a:extLst>
              <a:ext uri="{FF2B5EF4-FFF2-40B4-BE49-F238E27FC236}">
                <a16:creationId xmlns:a16="http://schemas.microsoft.com/office/drawing/2014/main" id="{D31E57F0-D7E3-5B9C-6553-D2644B0BB0F7}"/>
              </a:ext>
            </a:extLst>
          </p:cNvPr>
          <p:cNvSpPr txBox="1"/>
          <p:nvPr/>
        </p:nvSpPr>
        <p:spPr>
          <a:xfrm>
            <a:off x="757645" y="4186410"/>
            <a:ext cx="3550404" cy="461665"/>
          </a:xfrm>
          <a:prstGeom prst="rect">
            <a:avLst/>
          </a:prstGeom>
          <a:noFill/>
        </p:spPr>
        <p:txBody>
          <a:bodyPr wrap="square" rtlCol="0">
            <a:spAutoFit/>
          </a:bodyPr>
          <a:lstStyle/>
          <a:p>
            <a:r>
              <a:rPr lang="ko-KR" altLang="en-US" sz="2400" b="1" i="0" u="none" strike="noStrike" baseline="0" dirty="0">
                <a:solidFill>
                  <a:srgbClr val="000000"/>
                </a:solidFill>
                <a:latin typeface="Noto Sans KR" panose="020B0200000000000000" pitchFamily="50" charset="-127"/>
                <a:ea typeface="Noto Sans KR" panose="020B0200000000000000" pitchFamily="50" charset="-127"/>
              </a:rPr>
              <a:t>사용 언어</a:t>
            </a:r>
          </a:p>
        </p:txBody>
      </p:sp>
      <p:sp>
        <p:nvSpPr>
          <p:cNvPr id="9" name="TextBox 8">
            <a:extLst>
              <a:ext uri="{FF2B5EF4-FFF2-40B4-BE49-F238E27FC236}">
                <a16:creationId xmlns:a16="http://schemas.microsoft.com/office/drawing/2014/main" id="{A066E7E3-FE88-A50B-A87F-09A41E2569A4}"/>
              </a:ext>
            </a:extLst>
          </p:cNvPr>
          <p:cNvSpPr txBox="1"/>
          <p:nvPr/>
        </p:nvSpPr>
        <p:spPr>
          <a:xfrm>
            <a:off x="950614" y="4795119"/>
            <a:ext cx="3357435" cy="923330"/>
          </a:xfrm>
          <a:prstGeom prst="rect">
            <a:avLst/>
          </a:prstGeom>
          <a:noFill/>
        </p:spPr>
        <p:txBody>
          <a:bodyPr wrap="square" rtlCol="0">
            <a:spAutoFit/>
          </a:bodyPr>
          <a:lstStyle/>
          <a:p>
            <a:r>
              <a:rPr lang="en-US" altLang="ko-KR" dirty="0">
                <a:latin typeface="Noto Sans KR" panose="020B0200000000000000" pitchFamily="50" charset="-127"/>
                <a:ea typeface="Noto Sans KR" panose="020B0200000000000000" pitchFamily="50" charset="-127"/>
              </a:rPr>
              <a:t>Verilog-HDL</a:t>
            </a:r>
          </a:p>
          <a:p>
            <a:endParaRPr lang="en-US" altLang="ko-KR" dirty="0">
              <a:latin typeface="Noto Sans KR" panose="020B0200000000000000" pitchFamily="50" charset="-127"/>
              <a:ea typeface="Noto Sans KR" panose="020B0200000000000000" pitchFamily="50" charset="-127"/>
            </a:endParaRPr>
          </a:p>
          <a:p>
            <a:r>
              <a:rPr lang="en-US" altLang="ko-KR" dirty="0">
                <a:latin typeface="Noto Sans KR" panose="020B0200000000000000" pitchFamily="50" charset="-127"/>
                <a:ea typeface="Noto Sans KR" panose="020B0200000000000000" pitchFamily="50" charset="-127"/>
              </a:rPr>
              <a:t>C</a:t>
            </a:r>
            <a:endParaRPr lang="ko-KR" altLang="en-US" dirty="0">
              <a:latin typeface="Noto Sans KR" panose="020B0200000000000000" pitchFamily="50" charset="-127"/>
              <a:ea typeface="Noto Sans KR" panose="020B0200000000000000" pitchFamily="50" charset="-127"/>
            </a:endParaRPr>
          </a:p>
        </p:txBody>
      </p:sp>
      <p:sp>
        <p:nvSpPr>
          <p:cNvPr id="10" name="타원 9">
            <a:extLst>
              <a:ext uri="{FF2B5EF4-FFF2-40B4-BE49-F238E27FC236}">
                <a16:creationId xmlns:a16="http://schemas.microsoft.com/office/drawing/2014/main" id="{E3B5E917-DDE7-9579-8E8D-D1722824630F}"/>
              </a:ext>
            </a:extLst>
          </p:cNvPr>
          <p:cNvSpPr/>
          <p:nvPr/>
        </p:nvSpPr>
        <p:spPr>
          <a:xfrm>
            <a:off x="6462162" y="3457545"/>
            <a:ext cx="2471596" cy="2381059"/>
          </a:xfrm>
          <a:prstGeom prst="ellipse">
            <a:avLst/>
          </a:prstGeom>
          <a:blipFill>
            <a:blip r:embed="rId4"/>
            <a:stretch>
              <a:fillRect/>
            </a:stretch>
          </a:blipFill>
          <a:ln w="28575"/>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1" name="타원 10">
            <a:extLst>
              <a:ext uri="{FF2B5EF4-FFF2-40B4-BE49-F238E27FC236}">
                <a16:creationId xmlns:a16="http://schemas.microsoft.com/office/drawing/2014/main" id="{371F458B-DE44-E4CF-39D9-D3927D1086D8}"/>
              </a:ext>
            </a:extLst>
          </p:cNvPr>
          <p:cNvSpPr/>
          <p:nvPr/>
        </p:nvSpPr>
        <p:spPr>
          <a:xfrm>
            <a:off x="9333270" y="3457545"/>
            <a:ext cx="2471596" cy="2381059"/>
          </a:xfrm>
          <a:prstGeom prst="ellipse">
            <a:avLst/>
          </a:prstGeom>
          <a:blipFill>
            <a:blip r:embed="rId5"/>
            <a:stretch>
              <a:fillRect/>
            </a:stretch>
          </a:blipFill>
          <a:ln w="28575"/>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Tree>
    <p:extLst>
      <p:ext uri="{BB962C8B-B14F-4D97-AF65-F5344CB8AC3E}">
        <p14:creationId xmlns:p14="http://schemas.microsoft.com/office/powerpoint/2010/main" val="21391422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24D60"/>
        </a:solidFill>
        <a:effectLst/>
      </p:bgPr>
    </p:bg>
    <p:spTree>
      <p:nvGrpSpPr>
        <p:cNvPr id="1" name=""/>
        <p:cNvGrpSpPr/>
        <p:nvPr/>
      </p:nvGrpSpPr>
      <p:grpSpPr>
        <a:xfrm>
          <a:off x="0" y="0"/>
          <a:ext cx="0" cy="0"/>
          <a:chOff x="0" y="0"/>
          <a:chExt cx="0" cy="0"/>
        </a:xfrm>
      </p:grpSpPr>
      <p:grpSp>
        <p:nvGrpSpPr>
          <p:cNvPr id="7" name="그룹 6">
            <a:extLst>
              <a:ext uri="{FF2B5EF4-FFF2-40B4-BE49-F238E27FC236}">
                <a16:creationId xmlns:a16="http://schemas.microsoft.com/office/drawing/2014/main" id="{ADC16E78-8819-8219-C770-75C3BD1E4D45}"/>
              </a:ext>
            </a:extLst>
          </p:cNvPr>
          <p:cNvGrpSpPr/>
          <p:nvPr/>
        </p:nvGrpSpPr>
        <p:grpSpPr>
          <a:xfrm>
            <a:off x="6817895" y="872277"/>
            <a:ext cx="5374105" cy="4483771"/>
            <a:chOff x="6817895" y="310803"/>
            <a:chExt cx="5374105" cy="4483771"/>
          </a:xfrm>
        </p:grpSpPr>
        <p:sp>
          <p:nvSpPr>
            <p:cNvPr id="2" name="TextBox 1">
              <a:extLst>
                <a:ext uri="{FF2B5EF4-FFF2-40B4-BE49-F238E27FC236}">
                  <a16:creationId xmlns:a16="http://schemas.microsoft.com/office/drawing/2014/main" id="{1E4D379F-0D7A-E10A-C2FD-B3F877B38412}"/>
                </a:ext>
              </a:extLst>
            </p:cNvPr>
            <p:cNvSpPr txBox="1"/>
            <p:nvPr/>
          </p:nvSpPr>
          <p:spPr>
            <a:xfrm>
              <a:off x="6817895" y="310803"/>
              <a:ext cx="1917513" cy="3154710"/>
            </a:xfrm>
            <a:prstGeom prst="rect">
              <a:avLst/>
            </a:prstGeom>
            <a:noFill/>
          </p:spPr>
          <p:txBody>
            <a:bodyPr wrap="none" rtlCol="0">
              <a:spAutoFit/>
            </a:bodyPr>
            <a:lstStyle/>
            <a:p>
              <a:r>
                <a:rPr lang="en-US" altLang="ko-KR" sz="19900" b="1" dirty="0">
                  <a:solidFill>
                    <a:schemeClr val="bg1"/>
                  </a:solidFill>
                  <a:latin typeface="+mj-ea"/>
                  <a:ea typeface="+mj-ea"/>
                </a:rPr>
                <a:t>4</a:t>
              </a:r>
              <a:endParaRPr lang="ko-KR" altLang="en-US" sz="19900" b="1" dirty="0">
                <a:solidFill>
                  <a:schemeClr val="bg1"/>
                </a:solidFill>
                <a:latin typeface="+mj-ea"/>
                <a:ea typeface="+mj-ea"/>
              </a:endParaRPr>
            </a:p>
          </p:txBody>
        </p:sp>
        <p:sp>
          <p:nvSpPr>
            <p:cNvPr id="3" name="TextBox 2">
              <a:extLst>
                <a:ext uri="{FF2B5EF4-FFF2-40B4-BE49-F238E27FC236}">
                  <a16:creationId xmlns:a16="http://schemas.microsoft.com/office/drawing/2014/main" id="{773F2969-8E1F-0403-B6B6-037C4B0D5DB2}"/>
                </a:ext>
              </a:extLst>
            </p:cNvPr>
            <p:cNvSpPr txBox="1"/>
            <p:nvPr/>
          </p:nvSpPr>
          <p:spPr>
            <a:xfrm>
              <a:off x="6817895" y="3350782"/>
              <a:ext cx="4347665" cy="830997"/>
            </a:xfrm>
            <a:prstGeom prst="rect">
              <a:avLst/>
            </a:prstGeom>
            <a:noFill/>
          </p:spPr>
          <p:txBody>
            <a:bodyPr wrap="none" rtlCol="0">
              <a:spAutoFit/>
            </a:bodyPr>
            <a:lstStyle/>
            <a:p>
              <a:r>
                <a:rPr lang="ko-KR" altLang="en-US" sz="4800" b="1" spc="-300" dirty="0">
                  <a:solidFill>
                    <a:schemeClr val="bg1"/>
                  </a:solidFill>
                  <a:latin typeface="+mn-ea"/>
                </a:rPr>
                <a:t>추진전략 및 방법</a:t>
              </a:r>
            </a:p>
          </p:txBody>
        </p:sp>
        <p:cxnSp>
          <p:nvCxnSpPr>
            <p:cNvPr id="4" name="직선 연결선 3">
              <a:extLst>
                <a:ext uri="{FF2B5EF4-FFF2-40B4-BE49-F238E27FC236}">
                  <a16:creationId xmlns:a16="http://schemas.microsoft.com/office/drawing/2014/main" id="{F9894119-F233-DC33-68F5-7374CF0E569E}"/>
                </a:ext>
              </a:extLst>
            </p:cNvPr>
            <p:cNvCxnSpPr>
              <a:cxnSpLocks/>
            </p:cNvCxnSpPr>
            <p:nvPr/>
          </p:nvCxnSpPr>
          <p:spPr>
            <a:xfrm>
              <a:off x="6817895" y="4545921"/>
              <a:ext cx="5374105"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직선 연결선 5">
              <a:extLst>
                <a:ext uri="{FF2B5EF4-FFF2-40B4-BE49-F238E27FC236}">
                  <a16:creationId xmlns:a16="http://schemas.microsoft.com/office/drawing/2014/main" id="{01021128-BA25-D6FF-656C-87D086ADE451}"/>
                </a:ext>
              </a:extLst>
            </p:cNvPr>
            <p:cNvCxnSpPr>
              <a:cxnSpLocks/>
            </p:cNvCxnSpPr>
            <p:nvPr/>
          </p:nvCxnSpPr>
          <p:spPr>
            <a:xfrm>
              <a:off x="6817895" y="4794574"/>
              <a:ext cx="5374105" cy="0"/>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2519373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직선 연결선 2">
            <a:extLst>
              <a:ext uri="{FF2B5EF4-FFF2-40B4-BE49-F238E27FC236}">
                <a16:creationId xmlns:a16="http://schemas.microsoft.com/office/drawing/2014/main" id="{695F5617-8CB3-2C90-D484-7E78AF629F77}"/>
              </a:ext>
            </a:extLst>
          </p:cNvPr>
          <p:cNvCxnSpPr/>
          <p:nvPr/>
        </p:nvCxnSpPr>
        <p:spPr>
          <a:xfrm>
            <a:off x="144378" y="176464"/>
            <a:ext cx="12060000" cy="0"/>
          </a:xfrm>
          <a:prstGeom prst="line">
            <a:avLst/>
          </a:prstGeom>
          <a:ln w="762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직선 연결선 3">
            <a:extLst>
              <a:ext uri="{FF2B5EF4-FFF2-40B4-BE49-F238E27FC236}">
                <a16:creationId xmlns:a16="http://schemas.microsoft.com/office/drawing/2014/main" id="{8B4A3B93-1F0C-9A0F-F5F7-F4FD3957F3AF}"/>
              </a:ext>
            </a:extLst>
          </p:cNvPr>
          <p:cNvCxnSpPr/>
          <p:nvPr/>
        </p:nvCxnSpPr>
        <p:spPr>
          <a:xfrm>
            <a:off x="144378" y="6705601"/>
            <a:ext cx="12060000" cy="0"/>
          </a:xfrm>
          <a:prstGeom prst="line">
            <a:avLst/>
          </a:prstGeom>
          <a:ln w="3175">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748DE9C-B5AD-BAA4-4EBD-53FA1916E9A2}"/>
              </a:ext>
            </a:extLst>
          </p:cNvPr>
          <p:cNvSpPr txBox="1"/>
          <p:nvPr/>
        </p:nvSpPr>
        <p:spPr>
          <a:xfrm>
            <a:off x="1229707" y="721892"/>
            <a:ext cx="3366627" cy="646331"/>
          </a:xfrm>
          <a:prstGeom prst="rect">
            <a:avLst/>
          </a:prstGeom>
          <a:noFill/>
        </p:spPr>
        <p:txBody>
          <a:bodyPr wrap="none" rtlCol="0">
            <a:spAutoFit/>
          </a:bodyPr>
          <a:lstStyle/>
          <a:p>
            <a:r>
              <a:rPr lang="ko-KR" altLang="en-US" sz="3600" b="1" dirty="0">
                <a:solidFill>
                  <a:schemeClr val="accent1"/>
                </a:solidFill>
                <a:latin typeface="Noto Sans KR" panose="020B0200000000000000" pitchFamily="50" charset="-127"/>
                <a:ea typeface="Noto Sans KR" panose="020B0200000000000000" pitchFamily="50" charset="-127"/>
              </a:rPr>
              <a:t>추진전략 및 방법</a:t>
            </a:r>
          </a:p>
        </p:txBody>
      </p:sp>
      <p:sp>
        <p:nvSpPr>
          <p:cNvPr id="6" name="사각형: 둥근 모서리 5">
            <a:extLst>
              <a:ext uri="{FF2B5EF4-FFF2-40B4-BE49-F238E27FC236}">
                <a16:creationId xmlns:a16="http://schemas.microsoft.com/office/drawing/2014/main" id="{99605D21-364A-719D-96B2-C795736A5C4E}"/>
              </a:ext>
            </a:extLst>
          </p:cNvPr>
          <p:cNvSpPr/>
          <p:nvPr/>
        </p:nvSpPr>
        <p:spPr>
          <a:xfrm>
            <a:off x="712029" y="1691145"/>
            <a:ext cx="3338862" cy="1937738"/>
          </a:xfrm>
          <a:prstGeom prst="roundRect">
            <a:avLst/>
          </a:prstGeom>
          <a:solidFill>
            <a:schemeClr val="bg2"/>
          </a:solidFill>
          <a:ln w="1905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7" name="사각형: 둥근 모서리 6">
            <a:extLst>
              <a:ext uri="{FF2B5EF4-FFF2-40B4-BE49-F238E27FC236}">
                <a16:creationId xmlns:a16="http://schemas.microsoft.com/office/drawing/2014/main" id="{83023F97-D346-7A74-728D-AD1953D2C563}"/>
              </a:ext>
            </a:extLst>
          </p:cNvPr>
          <p:cNvSpPr/>
          <p:nvPr/>
        </p:nvSpPr>
        <p:spPr>
          <a:xfrm>
            <a:off x="4587787" y="1691147"/>
            <a:ext cx="3338862" cy="1937736"/>
          </a:xfrm>
          <a:prstGeom prst="roundRect">
            <a:avLst/>
          </a:prstGeom>
          <a:solidFill>
            <a:schemeClr val="bg2"/>
          </a:solidFill>
          <a:ln w="1905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8" name="사각형: 둥근 모서리 7">
            <a:extLst>
              <a:ext uri="{FF2B5EF4-FFF2-40B4-BE49-F238E27FC236}">
                <a16:creationId xmlns:a16="http://schemas.microsoft.com/office/drawing/2014/main" id="{349C8DF1-BB27-6D50-3EB9-E0F10CCD418D}"/>
              </a:ext>
            </a:extLst>
          </p:cNvPr>
          <p:cNvSpPr/>
          <p:nvPr/>
        </p:nvSpPr>
        <p:spPr>
          <a:xfrm>
            <a:off x="8440183" y="1691145"/>
            <a:ext cx="3338862" cy="1937736"/>
          </a:xfrm>
          <a:prstGeom prst="roundRect">
            <a:avLst/>
          </a:prstGeom>
          <a:solidFill>
            <a:schemeClr val="bg2"/>
          </a:solidFill>
          <a:ln w="1905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12" name="사각형: 둥근 모서리 11">
            <a:extLst>
              <a:ext uri="{FF2B5EF4-FFF2-40B4-BE49-F238E27FC236}">
                <a16:creationId xmlns:a16="http://schemas.microsoft.com/office/drawing/2014/main" id="{F73A52D0-9510-1480-5B3D-DFDE51D28602}"/>
              </a:ext>
            </a:extLst>
          </p:cNvPr>
          <p:cNvSpPr/>
          <p:nvPr/>
        </p:nvSpPr>
        <p:spPr>
          <a:xfrm>
            <a:off x="712029" y="4385947"/>
            <a:ext cx="3338862" cy="1937738"/>
          </a:xfrm>
          <a:prstGeom prst="roundRect">
            <a:avLst/>
          </a:prstGeom>
          <a:solidFill>
            <a:schemeClr val="bg2"/>
          </a:solidFill>
          <a:ln w="1905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13" name="사각형: 둥근 모서리 12">
            <a:extLst>
              <a:ext uri="{FF2B5EF4-FFF2-40B4-BE49-F238E27FC236}">
                <a16:creationId xmlns:a16="http://schemas.microsoft.com/office/drawing/2014/main" id="{E80EFAAB-FBEC-77D4-857C-F28718E696BD}"/>
              </a:ext>
            </a:extLst>
          </p:cNvPr>
          <p:cNvSpPr/>
          <p:nvPr/>
        </p:nvSpPr>
        <p:spPr>
          <a:xfrm>
            <a:off x="4587787" y="4385949"/>
            <a:ext cx="3338862" cy="1937736"/>
          </a:xfrm>
          <a:prstGeom prst="roundRect">
            <a:avLst/>
          </a:prstGeom>
          <a:solidFill>
            <a:schemeClr val="bg2"/>
          </a:solidFill>
          <a:ln w="1905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14" name="사각형: 둥근 모서리 13">
            <a:extLst>
              <a:ext uri="{FF2B5EF4-FFF2-40B4-BE49-F238E27FC236}">
                <a16:creationId xmlns:a16="http://schemas.microsoft.com/office/drawing/2014/main" id="{7CDD78D2-F789-291A-9515-DBA3B05C08A9}"/>
              </a:ext>
            </a:extLst>
          </p:cNvPr>
          <p:cNvSpPr/>
          <p:nvPr/>
        </p:nvSpPr>
        <p:spPr>
          <a:xfrm>
            <a:off x="8440183" y="4385947"/>
            <a:ext cx="3338862" cy="1937736"/>
          </a:xfrm>
          <a:prstGeom prst="roundRect">
            <a:avLst/>
          </a:prstGeom>
          <a:solidFill>
            <a:schemeClr val="bg2"/>
          </a:solidFill>
          <a:ln w="1905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15" name="TextBox 14">
            <a:extLst>
              <a:ext uri="{FF2B5EF4-FFF2-40B4-BE49-F238E27FC236}">
                <a16:creationId xmlns:a16="http://schemas.microsoft.com/office/drawing/2014/main" id="{1B77CAB9-4B16-2259-F4F8-7859A6AAAFCA}"/>
              </a:ext>
            </a:extLst>
          </p:cNvPr>
          <p:cNvSpPr txBox="1"/>
          <p:nvPr/>
        </p:nvSpPr>
        <p:spPr>
          <a:xfrm>
            <a:off x="1361768" y="1856020"/>
            <a:ext cx="2039384" cy="400110"/>
          </a:xfrm>
          <a:prstGeom prst="rect">
            <a:avLst/>
          </a:prstGeom>
          <a:noFill/>
        </p:spPr>
        <p:txBody>
          <a:bodyPr wrap="square" rtlCol="0">
            <a:spAutoFit/>
          </a:bodyPr>
          <a:lstStyle/>
          <a:p>
            <a:pPr algn="ctr"/>
            <a:r>
              <a:rPr lang="en-US" altLang="ko-KR" sz="2000" b="1" dirty="0">
                <a:latin typeface="Noto Sans KR" panose="020B0200000000000000" pitchFamily="50" charset="-127"/>
                <a:ea typeface="Noto Sans KR" panose="020B0200000000000000" pitchFamily="50" charset="-127"/>
              </a:rPr>
              <a:t>1. </a:t>
            </a:r>
            <a:r>
              <a:rPr lang="ko-KR" altLang="en-US" sz="2000" b="1" dirty="0">
                <a:latin typeface="Noto Sans KR" panose="020B0200000000000000" pitchFamily="50" charset="-127"/>
                <a:ea typeface="Noto Sans KR" panose="020B0200000000000000" pitchFamily="50" charset="-127"/>
              </a:rPr>
              <a:t>아이디어 회의</a:t>
            </a:r>
          </a:p>
        </p:txBody>
      </p:sp>
      <p:sp>
        <p:nvSpPr>
          <p:cNvPr id="19" name="TextBox 18">
            <a:extLst>
              <a:ext uri="{FF2B5EF4-FFF2-40B4-BE49-F238E27FC236}">
                <a16:creationId xmlns:a16="http://schemas.microsoft.com/office/drawing/2014/main" id="{5EF128B1-7DA9-9BE4-6EEE-C65000C73172}"/>
              </a:ext>
            </a:extLst>
          </p:cNvPr>
          <p:cNvSpPr txBox="1"/>
          <p:nvPr/>
        </p:nvSpPr>
        <p:spPr>
          <a:xfrm>
            <a:off x="867293" y="2444574"/>
            <a:ext cx="3028333" cy="790794"/>
          </a:xfrm>
          <a:prstGeom prst="rect">
            <a:avLst/>
          </a:prstGeom>
          <a:noFill/>
        </p:spPr>
        <p:txBody>
          <a:bodyPr wrap="square" rtlCol="0">
            <a:spAutoFit/>
          </a:bodyPr>
          <a:lstStyle/>
          <a:p>
            <a:pPr algn="ctr">
              <a:lnSpc>
                <a:spcPct val="150000"/>
              </a:lnSpc>
            </a:pPr>
            <a:r>
              <a:rPr lang="ko-KR" altLang="en-US" sz="1600" dirty="0">
                <a:latin typeface="Noto Sans KR" panose="020B0200000000000000" pitchFamily="50" charset="-127"/>
                <a:ea typeface="Noto Sans KR" panose="020B0200000000000000" pitchFamily="50" charset="-127"/>
              </a:rPr>
              <a:t>목표를 어떻게 구현할지에 대한 의견 토의하기</a:t>
            </a:r>
          </a:p>
        </p:txBody>
      </p:sp>
      <p:sp>
        <p:nvSpPr>
          <p:cNvPr id="20" name="TextBox 19">
            <a:extLst>
              <a:ext uri="{FF2B5EF4-FFF2-40B4-BE49-F238E27FC236}">
                <a16:creationId xmlns:a16="http://schemas.microsoft.com/office/drawing/2014/main" id="{09A5A4F5-1A9D-9C61-8986-8FF82210AACF}"/>
              </a:ext>
            </a:extLst>
          </p:cNvPr>
          <p:cNvSpPr txBox="1"/>
          <p:nvPr/>
        </p:nvSpPr>
        <p:spPr>
          <a:xfrm>
            <a:off x="4834823" y="1853743"/>
            <a:ext cx="2844790" cy="400110"/>
          </a:xfrm>
          <a:prstGeom prst="rect">
            <a:avLst/>
          </a:prstGeom>
          <a:noFill/>
        </p:spPr>
        <p:txBody>
          <a:bodyPr wrap="square" rtlCol="0">
            <a:spAutoFit/>
          </a:bodyPr>
          <a:lstStyle/>
          <a:p>
            <a:pPr algn="ctr"/>
            <a:r>
              <a:rPr lang="en-US" altLang="ko-KR" sz="2000" b="1" dirty="0">
                <a:latin typeface="Noto Sans KR" panose="020B0200000000000000" pitchFamily="50" charset="-127"/>
                <a:ea typeface="Noto Sans KR" panose="020B0200000000000000" pitchFamily="50" charset="-127"/>
              </a:rPr>
              <a:t>2. </a:t>
            </a:r>
            <a:r>
              <a:rPr lang="ko-KR" altLang="en-US" sz="2000" b="1" dirty="0">
                <a:latin typeface="Noto Sans KR" panose="020B0200000000000000" pitchFamily="50" charset="-127"/>
                <a:ea typeface="Noto Sans KR" panose="020B0200000000000000" pitchFamily="50" charset="-127"/>
              </a:rPr>
              <a:t>부품선정 및 자료조사</a:t>
            </a:r>
          </a:p>
        </p:txBody>
      </p:sp>
      <p:sp>
        <p:nvSpPr>
          <p:cNvPr id="21" name="TextBox 20">
            <a:extLst>
              <a:ext uri="{FF2B5EF4-FFF2-40B4-BE49-F238E27FC236}">
                <a16:creationId xmlns:a16="http://schemas.microsoft.com/office/drawing/2014/main" id="{DF6EF078-566C-DBF9-CA55-94149C84321F}"/>
              </a:ext>
            </a:extLst>
          </p:cNvPr>
          <p:cNvSpPr txBox="1"/>
          <p:nvPr/>
        </p:nvSpPr>
        <p:spPr>
          <a:xfrm>
            <a:off x="4587787" y="2259908"/>
            <a:ext cx="3338862" cy="1160126"/>
          </a:xfrm>
          <a:prstGeom prst="rect">
            <a:avLst/>
          </a:prstGeom>
          <a:noFill/>
        </p:spPr>
        <p:txBody>
          <a:bodyPr wrap="square" rtlCol="0">
            <a:spAutoFit/>
          </a:bodyPr>
          <a:lstStyle/>
          <a:p>
            <a:pPr algn="ctr">
              <a:lnSpc>
                <a:spcPct val="150000"/>
              </a:lnSpc>
            </a:pPr>
            <a:r>
              <a:rPr lang="ko-KR" altLang="en-US" sz="1600" dirty="0">
                <a:latin typeface="Noto Sans KR" panose="020B0200000000000000" pitchFamily="50" charset="-127"/>
                <a:ea typeface="Noto Sans KR" panose="020B0200000000000000" pitchFamily="50" charset="-127"/>
              </a:rPr>
              <a:t>선택한 아이디어를 바탕으로 하드웨어를 어떻게 구현할 지에 대한 방법 조사 및 사용할 부품 선정</a:t>
            </a:r>
          </a:p>
        </p:txBody>
      </p:sp>
      <p:sp>
        <p:nvSpPr>
          <p:cNvPr id="22" name="TextBox 21">
            <a:extLst>
              <a:ext uri="{FF2B5EF4-FFF2-40B4-BE49-F238E27FC236}">
                <a16:creationId xmlns:a16="http://schemas.microsoft.com/office/drawing/2014/main" id="{AF963FA6-A174-1B3E-E129-740B05B62DFE}"/>
              </a:ext>
            </a:extLst>
          </p:cNvPr>
          <p:cNvSpPr txBox="1"/>
          <p:nvPr/>
        </p:nvSpPr>
        <p:spPr>
          <a:xfrm>
            <a:off x="9239459" y="1856020"/>
            <a:ext cx="1740310" cy="400110"/>
          </a:xfrm>
          <a:prstGeom prst="rect">
            <a:avLst/>
          </a:prstGeom>
          <a:noFill/>
        </p:spPr>
        <p:txBody>
          <a:bodyPr wrap="square" rtlCol="0">
            <a:spAutoFit/>
          </a:bodyPr>
          <a:lstStyle/>
          <a:p>
            <a:pPr algn="ctr"/>
            <a:r>
              <a:rPr lang="en-US" altLang="ko-KR" sz="2000" b="1" dirty="0">
                <a:latin typeface="Noto Sans KR" panose="020B0200000000000000" pitchFamily="50" charset="-127"/>
                <a:ea typeface="Noto Sans KR" panose="020B0200000000000000" pitchFamily="50" charset="-127"/>
              </a:rPr>
              <a:t>3.</a:t>
            </a:r>
            <a:r>
              <a:rPr lang="ko-KR" altLang="en-US" sz="2000" b="1" dirty="0">
                <a:latin typeface="Noto Sans KR" panose="020B0200000000000000" pitchFamily="50" charset="-127"/>
                <a:ea typeface="Noto Sans KR" panose="020B0200000000000000" pitchFamily="50" charset="-127"/>
              </a:rPr>
              <a:t>구성도 설계</a:t>
            </a:r>
          </a:p>
        </p:txBody>
      </p:sp>
      <p:sp>
        <p:nvSpPr>
          <p:cNvPr id="23" name="TextBox 22">
            <a:extLst>
              <a:ext uri="{FF2B5EF4-FFF2-40B4-BE49-F238E27FC236}">
                <a16:creationId xmlns:a16="http://schemas.microsoft.com/office/drawing/2014/main" id="{DD13F628-B6FE-AB65-415D-E17E7A619E4D}"/>
              </a:ext>
            </a:extLst>
          </p:cNvPr>
          <p:cNvSpPr txBox="1"/>
          <p:nvPr/>
        </p:nvSpPr>
        <p:spPr>
          <a:xfrm>
            <a:off x="8595447" y="2259908"/>
            <a:ext cx="3028333" cy="1160126"/>
          </a:xfrm>
          <a:prstGeom prst="rect">
            <a:avLst/>
          </a:prstGeom>
          <a:noFill/>
        </p:spPr>
        <p:txBody>
          <a:bodyPr wrap="square" rtlCol="0">
            <a:spAutoFit/>
          </a:bodyPr>
          <a:lstStyle/>
          <a:p>
            <a:pPr algn="ctr">
              <a:lnSpc>
                <a:spcPct val="150000"/>
              </a:lnSpc>
            </a:pPr>
            <a:r>
              <a:rPr lang="en-US" altLang="ko-KR" sz="1600" dirty="0">
                <a:latin typeface="Noto Sans KR" panose="020B0200000000000000" pitchFamily="50" charset="-127"/>
                <a:ea typeface="Noto Sans KR" panose="020B0200000000000000" pitchFamily="50" charset="-127"/>
              </a:rPr>
              <a:t>Block Diagram, Flow Chart </a:t>
            </a:r>
            <a:r>
              <a:rPr lang="ko-KR" altLang="en-US" sz="1600" dirty="0">
                <a:latin typeface="Noto Sans KR" panose="020B0200000000000000" pitchFamily="50" charset="-127"/>
                <a:ea typeface="Noto Sans KR" panose="020B0200000000000000" pitchFamily="50" charset="-127"/>
              </a:rPr>
              <a:t>등을 사용하여 하드웨어 및 시스템 동작 알고리즘 설계</a:t>
            </a:r>
          </a:p>
        </p:txBody>
      </p:sp>
      <p:sp>
        <p:nvSpPr>
          <p:cNvPr id="24" name="TextBox 23">
            <a:extLst>
              <a:ext uri="{FF2B5EF4-FFF2-40B4-BE49-F238E27FC236}">
                <a16:creationId xmlns:a16="http://schemas.microsoft.com/office/drawing/2014/main" id="{3A32FC8E-8D08-8774-9643-74CC20F57386}"/>
              </a:ext>
            </a:extLst>
          </p:cNvPr>
          <p:cNvSpPr txBox="1"/>
          <p:nvPr/>
        </p:nvSpPr>
        <p:spPr>
          <a:xfrm>
            <a:off x="712029" y="4558787"/>
            <a:ext cx="3338862" cy="369332"/>
          </a:xfrm>
          <a:prstGeom prst="rect">
            <a:avLst/>
          </a:prstGeom>
          <a:noFill/>
        </p:spPr>
        <p:txBody>
          <a:bodyPr wrap="square" rtlCol="0">
            <a:spAutoFit/>
          </a:bodyPr>
          <a:lstStyle/>
          <a:p>
            <a:pPr algn="ctr"/>
            <a:r>
              <a:rPr lang="en-US" altLang="ko-KR" b="1" dirty="0">
                <a:latin typeface="Noto Sans KR" panose="020B0200000000000000" pitchFamily="50" charset="-127"/>
                <a:ea typeface="Noto Sans KR" panose="020B0200000000000000" pitchFamily="50" charset="-127"/>
              </a:rPr>
              <a:t>4.</a:t>
            </a:r>
            <a:r>
              <a:rPr lang="ko-KR" altLang="en-US" b="1" dirty="0">
                <a:latin typeface="Noto Sans KR" panose="020B0200000000000000" pitchFamily="50" charset="-127"/>
                <a:ea typeface="Noto Sans KR" panose="020B0200000000000000" pitchFamily="50" charset="-127"/>
              </a:rPr>
              <a:t>시스템 설계 및 프로그래밍</a:t>
            </a:r>
          </a:p>
        </p:txBody>
      </p:sp>
      <p:sp>
        <p:nvSpPr>
          <p:cNvPr id="25" name="TextBox 24">
            <a:extLst>
              <a:ext uri="{FF2B5EF4-FFF2-40B4-BE49-F238E27FC236}">
                <a16:creationId xmlns:a16="http://schemas.microsoft.com/office/drawing/2014/main" id="{6703AF94-8343-4423-0BF6-6E5689B3F688}"/>
              </a:ext>
            </a:extLst>
          </p:cNvPr>
          <p:cNvSpPr txBox="1"/>
          <p:nvPr/>
        </p:nvSpPr>
        <p:spPr>
          <a:xfrm>
            <a:off x="867293" y="5014009"/>
            <a:ext cx="3028333" cy="1160126"/>
          </a:xfrm>
          <a:prstGeom prst="rect">
            <a:avLst/>
          </a:prstGeom>
          <a:noFill/>
        </p:spPr>
        <p:txBody>
          <a:bodyPr wrap="square" rtlCol="0">
            <a:spAutoFit/>
          </a:bodyPr>
          <a:lstStyle/>
          <a:p>
            <a:pPr algn="ctr">
              <a:lnSpc>
                <a:spcPct val="150000"/>
              </a:lnSpc>
            </a:pPr>
            <a:r>
              <a:rPr lang="ko-KR" altLang="en-US" sz="1600" dirty="0">
                <a:latin typeface="Noto Sans KR" panose="020B0200000000000000" pitchFamily="50" charset="-127"/>
                <a:ea typeface="Noto Sans KR" panose="020B0200000000000000" pitchFamily="50" charset="-127"/>
              </a:rPr>
              <a:t>구현하고자 하는 목표 및 선정된 하드웨어를 바탕으로 시스템 설계 및 프로그램 제작</a:t>
            </a:r>
          </a:p>
        </p:txBody>
      </p:sp>
      <p:sp>
        <p:nvSpPr>
          <p:cNvPr id="26" name="TextBox 25">
            <a:extLst>
              <a:ext uri="{FF2B5EF4-FFF2-40B4-BE49-F238E27FC236}">
                <a16:creationId xmlns:a16="http://schemas.microsoft.com/office/drawing/2014/main" id="{2A58B034-5364-AF03-F2FA-9FBC9DC38DC9}"/>
              </a:ext>
            </a:extLst>
          </p:cNvPr>
          <p:cNvSpPr txBox="1"/>
          <p:nvPr/>
        </p:nvSpPr>
        <p:spPr>
          <a:xfrm>
            <a:off x="4428620" y="4546829"/>
            <a:ext cx="3657194" cy="369332"/>
          </a:xfrm>
          <a:prstGeom prst="rect">
            <a:avLst/>
          </a:prstGeom>
          <a:noFill/>
        </p:spPr>
        <p:txBody>
          <a:bodyPr wrap="square" rtlCol="0">
            <a:spAutoFit/>
          </a:bodyPr>
          <a:lstStyle/>
          <a:p>
            <a:pPr algn="ctr"/>
            <a:r>
              <a:rPr lang="en-US" altLang="ko-KR" b="1" dirty="0">
                <a:latin typeface="Noto Sans KR" panose="020B0200000000000000" pitchFamily="50" charset="-127"/>
                <a:ea typeface="Noto Sans KR" panose="020B0200000000000000" pitchFamily="50" charset="-127"/>
              </a:rPr>
              <a:t>5. </a:t>
            </a:r>
            <a:r>
              <a:rPr lang="ko-KR" altLang="en-US" b="1" dirty="0">
                <a:latin typeface="Noto Sans KR" panose="020B0200000000000000" pitchFamily="50" charset="-127"/>
                <a:ea typeface="Noto Sans KR" panose="020B0200000000000000" pitchFamily="50" charset="-127"/>
              </a:rPr>
              <a:t>하드웨어 제작</a:t>
            </a:r>
            <a:r>
              <a:rPr lang="en-US" altLang="ko-KR" b="1" dirty="0">
                <a:latin typeface="Noto Sans KR" panose="020B0200000000000000" pitchFamily="50" charset="-127"/>
                <a:ea typeface="Noto Sans KR" panose="020B0200000000000000" pitchFamily="50" charset="-127"/>
              </a:rPr>
              <a:t>, </a:t>
            </a:r>
            <a:r>
              <a:rPr lang="ko-KR" altLang="en-US" b="1" dirty="0">
                <a:latin typeface="Noto Sans KR" panose="020B0200000000000000" pitchFamily="50" charset="-127"/>
                <a:ea typeface="Noto Sans KR" panose="020B0200000000000000" pitchFamily="50" charset="-127"/>
              </a:rPr>
              <a:t>테스트</a:t>
            </a:r>
            <a:r>
              <a:rPr lang="en-US" altLang="ko-KR" b="1" dirty="0">
                <a:latin typeface="Noto Sans KR" panose="020B0200000000000000" pitchFamily="50" charset="-127"/>
                <a:ea typeface="Noto Sans KR" panose="020B0200000000000000" pitchFamily="50" charset="-127"/>
              </a:rPr>
              <a:t>, </a:t>
            </a:r>
            <a:r>
              <a:rPr lang="ko-KR" altLang="en-US" b="1" dirty="0">
                <a:latin typeface="Noto Sans KR" panose="020B0200000000000000" pitchFamily="50" charset="-127"/>
                <a:ea typeface="Noto Sans KR" panose="020B0200000000000000" pitchFamily="50" charset="-127"/>
              </a:rPr>
              <a:t>개선</a:t>
            </a:r>
          </a:p>
        </p:txBody>
      </p:sp>
      <p:sp>
        <p:nvSpPr>
          <p:cNvPr id="27" name="TextBox 26">
            <a:extLst>
              <a:ext uri="{FF2B5EF4-FFF2-40B4-BE49-F238E27FC236}">
                <a16:creationId xmlns:a16="http://schemas.microsoft.com/office/drawing/2014/main" id="{390FC25F-FA53-4824-19C4-19324C396E25}"/>
              </a:ext>
            </a:extLst>
          </p:cNvPr>
          <p:cNvSpPr txBox="1"/>
          <p:nvPr/>
        </p:nvSpPr>
        <p:spPr>
          <a:xfrm>
            <a:off x="4892992" y="4932353"/>
            <a:ext cx="2728453" cy="1323439"/>
          </a:xfrm>
          <a:prstGeom prst="rect">
            <a:avLst/>
          </a:prstGeom>
          <a:noFill/>
        </p:spPr>
        <p:txBody>
          <a:bodyPr wrap="square" rtlCol="0">
            <a:spAutoFit/>
          </a:bodyPr>
          <a:lstStyle/>
          <a:p>
            <a:pPr algn="ctr"/>
            <a:r>
              <a:rPr lang="ko-KR" altLang="en-US" sz="1600" dirty="0">
                <a:latin typeface="Noto Sans KR" panose="020B0200000000000000" pitchFamily="50" charset="-127"/>
                <a:ea typeface="Noto Sans KR" panose="020B0200000000000000" pitchFamily="50" charset="-127"/>
              </a:rPr>
              <a:t>하드웨어를 조립 후 시스템을 탑재</a:t>
            </a:r>
            <a:r>
              <a:rPr lang="en-US" altLang="ko-KR" sz="1600" dirty="0">
                <a:latin typeface="Noto Sans KR" panose="020B0200000000000000" pitchFamily="50" charset="-127"/>
                <a:ea typeface="Noto Sans KR" panose="020B0200000000000000" pitchFamily="50" charset="-127"/>
              </a:rPr>
              <a:t>.</a:t>
            </a:r>
          </a:p>
          <a:p>
            <a:pPr algn="ctr"/>
            <a:r>
              <a:rPr lang="ko-KR" altLang="en-US" sz="1600" dirty="0">
                <a:latin typeface="Noto Sans KR" panose="020B0200000000000000" pitchFamily="50" charset="-127"/>
                <a:ea typeface="Noto Sans KR" panose="020B0200000000000000" pitchFamily="50" charset="-127"/>
              </a:rPr>
              <a:t>이후 테스트를 통해 목표를 정상적으로 수행하는지 테스트 및 피드백 수행</a:t>
            </a:r>
            <a:endParaRPr lang="en-US" altLang="ko-KR" sz="1600" dirty="0">
              <a:latin typeface="Noto Sans KR" panose="020B0200000000000000" pitchFamily="50" charset="-127"/>
              <a:ea typeface="Noto Sans KR" panose="020B0200000000000000" pitchFamily="50" charset="-127"/>
            </a:endParaRPr>
          </a:p>
        </p:txBody>
      </p:sp>
      <p:sp>
        <p:nvSpPr>
          <p:cNvPr id="28" name="TextBox 27">
            <a:extLst>
              <a:ext uri="{FF2B5EF4-FFF2-40B4-BE49-F238E27FC236}">
                <a16:creationId xmlns:a16="http://schemas.microsoft.com/office/drawing/2014/main" id="{80EAA410-43D8-BC35-10D8-116408D39EF7}"/>
              </a:ext>
            </a:extLst>
          </p:cNvPr>
          <p:cNvSpPr txBox="1"/>
          <p:nvPr/>
        </p:nvSpPr>
        <p:spPr>
          <a:xfrm>
            <a:off x="8693566" y="4558787"/>
            <a:ext cx="2832097" cy="369332"/>
          </a:xfrm>
          <a:prstGeom prst="rect">
            <a:avLst/>
          </a:prstGeom>
          <a:noFill/>
        </p:spPr>
        <p:txBody>
          <a:bodyPr wrap="square" rtlCol="0">
            <a:spAutoFit/>
          </a:bodyPr>
          <a:lstStyle/>
          <a:p>
            <a:pPr algn="ctr"/>
            <a:r>
              <a:rPr lang="en-US" altLang="ko-KR" b="1" dirty="0">
                <a:latin typeface="Noto Sans KR" panose="020B0200000000000000" pitchFamily="50" charset="-127"/>
                <a:ea typeface="Noto Sans KR" panose="020B0200000000000000" pitchFamily="50" charset="-127"/>
              </a:rPr>
              <a:t>6.</a:t>
            </a:r>
            <a:r>
              <a:rPr lang="ko-KR" altLang="en-US" b="1" dirty="0">
                <a:latin typeface="Noto Sans KR" panose="020B0200000000000000" pitchFamily="50" charset="-127"/>
                <a:ea typeface="Noto Sans KR" panose="020B0200000000000000" pitchFamily="50" charset="-127"/>
              </a:rPr>
              <a:t>결과보고서 작성 및 발표</a:t>
            </a:r>
          </a:p>
        </p:txBody>
      </p:sp>
      <p:sp>
        <p:nvSpPr>
          <p:cNvPr id="29" name="TextBox 28">
            <a:extLst>
              <a:ext uri="{FF2B5EF4-FFF2-40B4-BE49-F238E27FC236}">
                <a16:creationId xmlns:a16="http://schemas.microsoft.com/office/drawing/2014/main" id="{0EA0552A-B028-3894-3656-B19366133680}"/>
              </a:ext>
            </a:extLst>
          </p:cNvPr>
          <p:cNvSpPr txBox="1"/>
          <p:nvPr/>
        </p:nvSpPr>
        <p:spPr>
          <a:xfrm>
            <a:off x="8595447" y="5014009"/>
            <a:ext cx="3028333" cy="787652"/>
          </a:xfrm>
          <a:prstGeom prst="rect">
            <a:avLst/>
          </a:prstGeom>
          <a:noFill/>
        </p:spPr>
        <p:txBody>
          <a:bodyPr wrap="square" rtlCol="0">
            <a:spAutoFit/>
          </a:bodyPr>
          <a:lstStyle/>
          <a:p>
            <a:pPr algn="ctr">
              <a:lnSpc>
                <a:spcPct val="150000"/>
              </a:lnSpc>
            </a:pPr>
            <a:r>
              <a:rPr lang="ko-KR" altLang="en-US" sz="1600" dirty="0">
                <a:latin typeface="Noto Sans KR" panose="020B0200000000000000" pitchFamily="50" charset="-127"/>
                <a:ea typeface="Noto Sans KR" panose="020B0200000000000000" pitchFamily="50" charset="-127"/>
              </a:rPr>
              <a:t>진행한 프로젝트 자료를 바탕으로 결과 보고서 작성 프로젝트 발표</a:t>
            </a:r>
          </a:p>
        </p:txBody>
      </p:sp>
    </p:spTree>
    <p:extLst>
      <p:ext uri="{BB962C8B-B14F-4D97-AF65-F5344CB8AC3E}">
        <p14:creationId xmlns:p14="http://schemas.microsoft.com/office/powerpoint/2010/main" val="41300382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그림 17">
            <a:extLst>
              <a:ext uri="{FF2B5EF4-FFF2-40B4-BE49-F238E27FC236}">
                <a16:creationId xmlns:a16="http://schemas.microsoft.com/office/drawing/2014/main" id="{02CED0DE-6F71-71B8-7E6B-E4BBFE001510}"/>
              </a:ext>
            </a:extLst>
          </p:cNvPr>
          <p:cNvPicPr>
            <a:picLocks noChangeAspect="1"/>
          </p:cNvPicPr>
          <p:nvPr/>
        </p:nvPicPr>
        <p:blipFill rotWithShape="1">
          <a:blip r:embed="rId2">
            <a:extLst>
              <a:ext uri="{28A0092B-C50C-407E-A947-70E740481C1C}">
                <a14:useLocalDpi xmlns:a14="http://schemas.microsoft.com/office/drawing/2010/main" val="0"/>
              </a:ext>
            </a:extLst>
          </a:blip>
          <a:srcRect r="10931"/>
          <a:stretch/>
        </p:blipFill>
        <p:spPr>
          <a:xfrm>
            <a:off x="6096000" y="0"/>
            <a:ext cx="6108378" cy="6858000"/>
          </a:xfrm>
          <a:prstGeom prst="rect">
            <a:avLst/>
          </a:prstGeom>
        </p:spPr>
      </p:pic>
      <p:cxnSp>
        <p:nvCxnSpPr>
          <p:cNvPr id="3" name="직선 연결선 2">
            <a:extLst>
              <a:ext uri="{FF2B5EF4-FFF2-40B4-BE49-F238E27FC236}">
                <a16:creationId xmlns:a16="http://schemas.microsoft.com/office/drawing/2014/main" id="{695F5617-8CB3-2C90-D484-7E78AF629F77}"/>
              </a:ext>
            </a:extLst>
          </p:cNvPr>
          <p:cNvCxnSpPr/>
          <p:nvPr/>
        </p:nvCxnSpPr>
        <p:spPr>
          <a:xfrm>
            <a:off x="144378" y="176464"/>
            <a:ext cx="12060000" cy="0"/>
          </a:xfrm>
          <a:prstGeom prst="line">
            <a:avLst/>
          </a:prstGeom>
          <a:ln w="762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직선 연결선 3">
            <a:extLst>
              <a:ext uri="{FF2B5EF4-FFF2-40B4-BE49-F238E27FC236}">
                <a16:creationId xmlns:a16="http://schemas.microsoft.com/office/drawing/2014/main" id="{8B4A3B93-1F0C-9A0F-F5F7-F4FD3957F3AF}"/>
              </a:ext>
            </a:extLst>
          </p:cNvPr>
          <p:cNvCxnSpPr/>
          <p:nvPr/>
        </p:nvCxnSpPr>
        <p:spPr>
          <a:xfrm>
            <a:off x="144378" y="6705601"/>
            <a:ext cx="12060000" cy="0"/>
          </a:xfrm>
          <a:prstGeom prst="line">
            <a:avLst/>
          </a:prstGeom>
          <a:ln w="3175">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748DE9C-B5AD-BAA4-4EBD-53FA1916E9A2}"/>
              </a:ext>
            </a:extLst>
          </p:cNvPr>
          <p:cNvSpPr txBox="1"/>
          <p:nvPr/>
        </p:nvSpPr>
        <p:spPr>
          <a:xfrm>
            <a:off x="1229707" y="721892"/>
            <a:ext cx="3366627" cy="646331"/>
          </a:xfrm>
          <a:prstGeom prst="rect">
            <a:avLst/>
          </a:prstGeom>
          <a:noFill/>
        </p:spPr>
        <p:txBody>
          <a:bodyPr wrap="none" rtlCol="0">
            <a:spAutoFit/>
          </a:bodyPr>
          <a:lstStyle/>
          <a:p>
            <a:r>
              <a:rPr lang="ko-KR" altLang="en-US" sz="3600" b="1" dirty="0">
                <a:solidFill>
                  <a:schemeClr val="accent1"/>
                </a:solidFill>
                <a:latin typeface="Noto Sans KR" panose="020B0200000000000000" pitchFamily="50" charset="-127"/>
                <a:ea typeface="Noto Sans KR" panose="020B0200000000000000" pitchFamily="50" charset="-127"/>
              </a:rPr>
              <a:t>추진전략 및 방법</a:t>
            </a:r>
          </a:p>
        </p:txBody>
      </p:sp>
      <p:sp>
        <p:nvSpPr>
          <p:cNvPr id="16" name="TextBox 15">
            <a:extLst>
              <a:ext uri="{FF2B5EF4-FFF2-40B4-BE49-F238E27FC236}">
                <a16:creationId xmlns:a16="http://schemas.microsoft.com/office/drawing/2014/main" id="{FF7C8E2C-9BAA-8979-FA06-D252DDA07D0E}"/>
              </a:ext>
            </a:extLst>
          </p:cNvPr>
          <p:cNvSpPr txBox="1"/>
          <p:nvPr/>
        </p:nvSpPr>
        <p:spPr>
          <a:xfrm>
            <a:off x="4736433" y="949063"/>
            <a:ext cx="2873829" cy="369332"/>
          </a:xfrm>
          <a:prstGeom prst="rect">
            <a:avLst/>
          </a:prstGeom>
          <a:noFill/>
        </p:spPr>
        <p:txBody>
          <a:bodyPr wrap="square" rtlCol="0">
            <a:spAutoFit/>
          </a:bodyPr>
          <a:lstStyle/>
          <a:p>
            <a:r>
              <a:rPr lang="ko-KR" altLang="en-US" b="1" dirty="0">
                <a:solidFill>
                  <a:schemeClr val="accent1"/>
                </a:solidFill>
                <a:latin typeface="Noto Sans KR" panose="020B0200000000000000" pitchFamily="50" charset="-127"/>
                <a:ea typeface="Noto Sans KR" panose="020B0200000000000000" pitchFamily="50" charset="-127"/>
              </a:rPr>
              <a:t>개발 세부 일정</a:t>
            </a:r>
          </a:p>
        </p:txBody>
      </p:sp>
      <p:graphicFrame>
        <p:nvGraphicFramePr>
          <p:cNvPr id="2" name="표 1">
            <a:extLst>
              <a:ext uri="{FF2B5EF4-FFF2-40B4-BE49-F238E27FC236}">
                <a16:creationId xmlns:a16="http://schemas.microsoft.com/office/drawing/2014/main" id="{9AEAECC7-4179-9759-73E9-3E347D0022C1}"/>
              </a:ext>
            </a:extLst>
          </p:cNvPr>
          <p:cNvGraphicFramePr>
            <a:graphicFrameLocks noGrp="1"/>
          </p:cNvGraphicFramePr>
          <p:nvPr/>
        </p:nvGraphicFramePr>
        <p:xfrm>
          <a:off x="884903" y="1472296"/>
          <a:ext cx="10432025" cy="4785492"/>
        </p:xfrm>
        <a:graphic>
          <a:graphicData uri="http://schemas.openxmlformats.org/drawingml/2006/table">
            <a:tbl>
              <a:tblPr firstRow="1" bandRow="1">
                <a:tableStyleId>{5C22544A-7EE6-4342-B048-85BDC9FD1C3A}</a:tableStyleId>
              </a:tblPr>
              <a:tblGrid>
                <a:gridCol w="1077900">
                  <a:extLst>
                    <a:ext uri="{9D8B030D-6E8A-4147-A177-3AD203B41FA5}">
                      <a16:colId xmlns:a16="http://schemas.microsoft.com/office/drawing/2014/main" val="1984378896"/>
                    </a:ext>
                  </a:extLst>
                </a:gridCol>
                <a:gridCol w="1008501">
                  <a:extLst>
                    <a:ext uri="{9D8B030D-6E8A-4147-A177-3AD203B41FA5}">
                      <a16:colId xmlns:a16="http://schemas.microsoft.com/office/drawing/2014/main" val="3127842288"/>
                    </a:ext>
                  </a:extLst>
                </a:gridCol>
                <a:gridCol w="1043203">
                  <a:extLst>
                    <a:ext uri="{9D8B030D-6E8A-4147-A177-3AD203B41FA5}">
                      <a16:colId xmlns:a16="http://schemas.microsoft.com/office/drawing/2014/main" val="715884549"/>
                    </a:ext>
                  </a:extLst>
                </a:gridCol>
                <a:gridCol w="1043203">
                  <a:extLst>
                    <a:ext uri="{9D8B030D-6E8A-4147-A177-3AD203B41FA5}">
                      <a16:colId xmlns:a16="http://schemas.microsoft.com/office/drawing/2014/main" val="1485195230"/>
                    </a:ext>
                  </a:extLst>
                </a:gridCol>
                <a:gridCol w="1043203">
                  <a:extLst>
                    <a:ext uri="{9D8B030D-6E8A-4147-A177-3AD203B41FA5}">
                      <a16:colId xmlns:a16="http://schemas.microsoft.com/office/drawing/2014/main" val="4198852511"/>
                    </a:ext>
                  </a:extLst>
                </a:gridCol>
                <a:gridCol w="1043203">
                  <a:extLst>
                    <a:ext uri="{9D8B030D-6E8A-4147-A177-3AD203B41FA5}">
                      <a16:colId xmlns:a16="http://schemas.microsoft.com/office/drawing/2014/main" val="4049001545"/>
                    </a:ext>
                  </a:extLst>
                </a:gridCol>
                <a:gridCol w="1043203">
                  <a:extLst>
                    <a:ext uri="{9D8B030D-6E8A-4147-A177-3AD203B41FA5}">
                      <a16:colId xmlns:a16="http://schemas.microsoft.com/office/drawing/2014/main" val="3241245059"/>
                    </a:ext>
                  </a:extLst>
                </a:gridCol>
                <a:gridCol w="1043203">
                  <a:extLst>
                    <a:ext uri="{9D8B030D-6E8A-4147-A177-3AD203B41FA5}">
                      <a16:colId xmlns:a16="http://schemas.microsoft.com/office/drawing/2014/main" val="4160852493"/>
                    </a:ext>
                  </a:extLst>
                </a:gridCol>
                <a:gridCol w="1043203">
                  <a:extLst>
                    <a:ext uri="{9D8B030D-6E8A-4147-A177-3AD203B41FA5}">
                      <a16:colId xmlns:a16="http://schemas.microsoft.com/office/drawing/2014/main" val="806326356"/>
                    </a:ext>
                  </a:extLst>
                </a:gridCol>
                <a:gridCol w="1043203">
                  <a:extLst>
                    <a:ext uri="{9D8B030D-6E8A-4147-A177-3AD203B41FA5}">
                      <a16:colId xmlns:a16="http://schemas.microsoft.com/office/drawing/2014/main" val="3333226813"/>
                    </a:ext>
                  </a:extLst>
                </a:gridCol>
              </a:tblGrid>
              <a:tr h="290374">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1C799"/>
                    </a:solidFill>
                  </a:tcPr>
                </a:tc>
                <a:tc>
                  <a:txBody>
                    <a:bodyPr/>
                    <a:lstStyle/>
                    <a:p>
                      <a:pPr algn="ctr" latinLnBrk="1"/>
                      <a:r>
                        <a:rPr lang="en-US" altLang="ko-KR" sz="1400" dirty="0">
                          <a:solidFill>
                            <a:schemeClr val="tx1"/>
                          </a:solidFill>
                          <a:effectLst>
                            <a:outerShdw blurRad="38100" dist="38100" dir="2700000" algn="tl">
                              <a:srgbClr val="000000">
                                <a:alpha val="43137"/>
                              </a:srgbClr>
                            </a:outerShdw>
                          </a:effectLst>
                        </a:rPr>
                        <a:t>7/15</a:t>
                      </a:r>
                      <a:endParaRPr lang="ko-KR" altLang="en-US" sz="1400" dirty="0">
                        <a:solidFill>
                          <a:schemeClr val="tx1"/>
                        </a:solidFill>
                        <a:effectLst>
                          <a:outerShdw blurRad="38100" dist="38100" dir="2700000" algn="tl">
                            <a:srgbClr val="000000">
                              <a:alpha val="43137"/>
                            </a:srgbClr>
                          </a:outerShdw>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1C799"/>
                    </a:solidFill>
                  </a:tcPr>
                </a:tc>
                <a:tc>
                  <a:txBody>
                    <a:bodyPr/>
                    <a:lstStyle/>
                    <a:p>
                      <a:pPr algn="ctr" latinLnBrk="1"/>
                      <a:r>
                        <a:rPr lang="en-US" altLang="ko-KR" sz="1400" dirty="0">
                          <a:solidFill>
                            <a:schemeClr val="tx1"/>
                          </a:solidFill>
                          <a:effectLst>
                            <a:outerShdw blurRad="38100" dist="38100" dir="2700000" algn="tl">
                              <a:srgbClr val="000000">
                                <a:alpha val="43137"/>
                              </a:srgbClr>
                            </a:outerShdw>
                          </a:effectLst>
                        </a:rPr>
                        <a:t>7/16</a:t>
                      </a:r>
                      <a:endParaRPr lang="ko-KR" altLang="en-US" sz="1400" dirty="0">
                        <a:solidFill>
                          <a:schemeClr val="tx1"/>
                        </a:solidFill>
                        <a:effectLst>
                          <a:outerShdw blurRad="38100" dist="38100" dir="2700000" algn="tl">
                            <a:srgbClr val="000000">
                              <a:alpha val="43137"/>
                            </a:srgbClr>
                          </a:outerShdw>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1C799"/>
                    </a:solidFill>
                  </a:tcPr>
                </a:tc>
                <a:tc>
                  <a:txBody>
                    <a:bodyPr/>
                    <a:lstStyle/>
                    <a:p>
                      <a:pPr algn="ctr" latinLnBrk="1"/>
                      <a:r>
                        <a:rPr lang="en-US" altLang="ko-KR" sz="1400" dirty="0">
                          <a:solidFill>
                            <a:schemeClr val="tx1"/>
                          </a:solidFill>
                          <a:effectLst>
                            <a:outerShdw blurRad="38100" dist="38100" dir="2700000" algn="tl">
                              <a:srgbClr val="000000">
                                <a:alpha val="43137"/>
                              </a:srgbClr>
                            </a:outerShdw>
                          </a:effectLst>
                        </a:rPr>
                        <a:t>7/17</a:t>
                      </a:r>
                      <a:endParaRPr lang="ko-KR" altLang="en-US" sz="1400" dirty="0">
                        <a:solidFill>
                          <a:schemeClr val="tx1"/>
                        </a:solidFill>
                        <a:effectLst>
                          <a:outerShdw blurRad="38100" dist="38100" dir="2700000" algn="tl">
                            <a:srgbClr val="000000">
                              <a:alpha val="43137"/>
                            </a:srgbClr>
                          </a:outerShdw>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1C799"/>
                    </a:solidFill>
                  </a:tcPr>
                </a:tc>
                <a:tc>
                  <a:txBody>
                    <a:bodyPr/>
                    <a:lstStyle/>
                    <a:p>
                      <a:pPr algn="ctr" latinLnBrk="1"/>
                      <a:r>
                        <a:rPr lang="en-US" altLang="ko-KR" sz="1400" dirty="0">
                          <a:solidFill>
                            <a:schemeClr val="tx1"/>
                          </a:solidFill>
                          <a:effectLst>
                            <a:outerShdw blurRad="38100" dist="38100" dir="2700000" algn="tl">
                              <a:srgbClr val="000000">
                                <a:alpha val="43137"/>
                              </a:srgbClr>
                            </a:outerShdw>
                          </a:effectLst>
                        </a:rPr>
                        <a:t>7/18</a:t>
                      </a:r>
                      <a:endParaRPr lang="ko-KR" altLang="en-US" sz="1400" dirty="0">
                        <a:solidFill>
                          <a:schemeClr val="tx1"/>
                        </a:solidFill>
                        <a:effectLst>
                          <a:outerShdw blurRad="38100" dist="38100" dir="2700000" algn="tl">
                            <a:srgbClr val="000000">
                              <a:alpha val="43137"/>
                            </a:srgbClr>
                          </a:outerShdw>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1C799"/>
                    </a:solidFill>
                  </a:tcPr>
                </a:tc>
                <a:tc>
                  <a:txBody>
                    <a:bodyPr/>
                    <a:lstStyle/>
                    <a:p>
                      <a:pPr algn="ctr" latinLnBrk="1"/>
                      <a:r>
                        <a:rPr lang="en-US" altLang="ko-KR" sz="1400" dirty="0">
                          <a:solidFill>
                            <a:schemeClr val="tx1"/>
                          </a:solidFill>
                          <a:effectLst>
                            <a:outerShdw blurRad="38100" dist="38100" dir="2700000" algn="tl">
                              <a:srgbClr val="000000">
                                <a:alpha val="43137"/>
                              </a:srgbClr>
                            </a:outerShdw>
                          </a:effectLst>
                        </a:rPr>
                        <a:t>7/19</a:t>
                      </a:r>
                      <a:endParaRPr lang="ko-KR" altLang="en-US" sz="1400" dirty="0">
                        <a:solidFill>
                          <a:schemeClr val="tx1"/>
                        </a:solidFill>
                        <a:effectLst>
                          <a:outerShdw blurRad="38100" dist="38100" dir="2700000" algn="tl">
                            <a:srgbClr val="000000">
                              <a:alpha val="43137"/>
                            </a:srgbClr>
                          </a:outerShdw>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1C799"/>
                    </a:solidFill>
                  </a:tcPr>
                </a:tc>
                <a:tc>
                  <a:txBody>
                    <a:bodyPr/>
                    <a:lstStyle/>
                    <a:p>
                      <a:pPr algn="ctr" latinLnBrk="1"/>
                      <a:r>
                        <a:rPr lang="en-US" altLang="ko-KR" sz="1400" dirty="0">
                          <a:solidFill>
                            <a:schemeClr val="tx1"/>
                          </a:solidFill>
                          <a:effectLst>
                            <a:outerShdw blurRad="38100" dist="38100" dir="2700000" algn="tl">
                              <a:srgbClr val="000000">
                                <a:alpha val="43137"/>
                              </a:srgbClr>
                            </a:outerShdw>
                          </a:effectLst>
                        </a:rPr>
                        <a:t>7/22</a:t>
                      </a:r>
                      <a:endParaRPr lang="ko-KR" altLang="en-US" sz="1400" dirty="0">
                        <a:solidFill>
                          <a:schemeClr val="tx1"/>
                        </a:solidFill>
                        <a:effectLst>
                          <a:outerShdw blurRad="38100" dist="38100" dir="2700000" algn="tl">
                            <a:srgbClr val="000000">
                              <a:alpha val="43137"/>
                            </a:srgbClr>
                          </a:outerShdw>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1C799"/>
                    </a:solidFill>
                  </a:tcPr>
                </a:tc>
                <a:tc>
                  <a:txBody>
                    <a:bodyPr/>
                    <a:lstStyle/>
                    <a:p>
                      <a:pPr algn="ctr" latinLnBrk="1"/>
                      <a:r>
                        <a:rPr lang="en-US" altLang="ko-KR" sz="1400" dirty="0">
                          <a:solidFill>
                            <a:schemeClr val="tx1"/>
                          </a:solidFill>
                          <a:effectLst>
                            <a:outerShdw blurRad="38100" dist="38100" dir="2700000" algn="tl">
                              <a:srgbClr val="000000">
                                <a:alpha val="43137"/>
                              </a:srgbClr>
                            </a:outerShdw>
                          </a:effectLst>
                        </a:rPr>
                        <a:t>7/23</a:t>
                      </a:r>
                      <a:endParaRPr lang="ko-KR" altLang="en-US" sz="1400" dirty="0">
                        <a:solidFill>
                          <a:schemeClr val="tx1"/>
                        </a:solidFill>
                        <a:effectLst>
                          <a:outerShdw blurRad="38100" dist="38100" dir="2700000" algn="tl">
                            <a:srgbClr val="000000">
                              <a:alpha val="43137"/>
                            </a:srgbClr>
                          </a:outerShdw>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1C799"/>
                    </a:solidFill>
                  </a:tcPr>
                </a:tc>
                <a:tc>
                  <a:txBody>
                    <a:bodyPr/>
                    <a:lstStyle/>
                    <a:p>
                      <a:pPr algn="ctr" latinLnBrk="1"/>
                      <a:r>
                        <a:rPr lang="en-US" altLang="ko-KR" sz="1400" dirty="0">
                          <a:solidFill>
                            <a:schemeClr val="tx1"/>
                          </a:solidFill>
                          <a:effectLst>
                            <a:outerShdw blurRad="38100" dist="38100" dir="2700000" algn="tl">
                              <a:srgbClr val="000000">
                                <a:alpha val="43137"/>
                              </a:srgbClr>
                            </a:outerShdw>
                          </a:effectLst>
                        </a:rPr>
                        <a:t>7/24</a:t>
                      </a:r>
                      <a:endParaRPr lang="ko-KR" altLang="en-US" sz="1400" dirty="0">
                        <a:solidFill>
                          <a:schemeClr val="tx1"/>
                        </a:solidFill>
                        <a:effectLst>
                          <a:outerShdw blurRad="38100" dist="38100" dir="2700000" algn="tl">
                            <a:srgbClr val="000000">
                              <a:alpha val="43137"/>
                            </a:srgbClr>
                          </a:outerShdw>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1C799"/>
                    </a:solidFill>
                  </a:tcPr>
                </a:tc>
                <a:tc>
                  <a:txBody>
                    <a:bodyPr/>
                    <a:lstStyle/>
                    <a:p>
                      <a:pPr algn="ctr" latinLnBrk="1"/>
                      <a:r>
                        <a:rPr lang="en-US" altLang="ko-KR" sz="1400" dirty="0">
                          <a:solidFill>
                            <a:schemeClr val="tx1"/>
                          </a:solidFill>
                          <a:effectLst>
                            <a:outerShdw blurRad="38100" dist="38100" dir="2700000" algn="tl">
                              <a:srgbClr val="000000">
                                <a:alpha val="43137"/>
                              </a:srgbClr>
                            </a:outerShdw>
                          </a:effectLst>
                        </a:rPr>
                        <a:t>7/25</a:t>
                      </a:r>
                      <a:endParaRPr lang="ko-KR" altLang="en-US" sz="1400" dirty="0">
                        <a:solidFill>
                          <a:schemeClr val="tx1"/>
                        </a:solidFill>
                        <a:effectLst>
                          <a:outerShdw blurRad="38100" dist="38100" dir="2700000" algn="tl">
                            <a:srgbClr val="000000">
                              <a:alpha val="43137"/>
                            </a:srgbClr>
                          </a:outerShdw>
                        </a:effectLst>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1C799"/>
                    </a:solidFill>
                  </a:tcPr>
                </a:tc>
                <a:extLst>
                  <a:ext uri="{0D108BD9-81ED-4DB2-BD59-A6C34878D82A}">
                    <a16:rowId xmlns:a16="http://schemas.microsoft.com/office/drawing/2014/main" val="2138939597"/>
                  </a:ext>
                </a:extLst>
              </a:tr>
              <a:tr h="746782">
                <a:tc>
                  <a:txBody>
                    <a:bodyPr/>
                    <a:lstStyle/>
                    <a:p>
                      <a:pPr algn="ctr" latinLnBrk="1"/>
                      <a:r>
                        <a:rPr lang="ko-KR" altLang="en-US" sz="1400" b="1" dirty="0">
                          <a:effectLst>
                            <a:outerShdw blurRad="38100" dist="38100" dir="2700000" algn="tl">
                              <a:srgbClr val="000000">
                                <a:alpha val="43137"/>
                              </a:srgbClr>
                            </a:outerShdw>
                          </a:effectLst>
                          <a:latin typeface="배달의민족 주아 OTF" panose="02020603020101020101" pitchFamily="18" charset="-127"/>
                          <a:ea typeface="배달의민족 주아 OTF" panose="02020603020101020101" pitchFamily="18" charset="-127"/>
                        </a:rPr>
                        <a:t>아이디어 회의</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1C799"/>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extLst>
                  <a:ext uri="{0D108BD9-81ED-4DB2-BD59-A6C34878D82A}">
                    <a16:rowId xmlns:a16="http://schemas.microsoft.com/office/drawing/2014/main" val="596037112"/>
                  </a:ext>
                </a:extLst>
              </a:tr>
              <a:tr h="746782">
                <a:tc>
                  <a:txBody>
                    <a:bodyPr/>
                    <a:lstStyle/>
                    <a:p>
                      <a:pPr algn="ctr" latinLnBrk="1"/>
                      <a:r>
                        <a:rPr lang="ko-KR" altLang="en-US" sz="1400" b="1" dirty="0">
                          <a:effectLst>
                            <a:outerShdw blurRad="38100" dist="38100" dir="2700000" algn="tl">
                              <a:srgbClr val="000000">
                                <a:alpha val="43137"/>
                              </a:srgbClr>
                            </a:outerShdw>
                          </a:effectLst>
                          <a:latin typeface="배달의민족 주아 OTF" panose="02020603020101020101" pitchFamily="18" charset="-127"/>
                          <a:ea typeface="배달의민족 주아 OTF" panose="02020603020101020101" pitchFamily="18" charset="-127"/>
                        </a:rPr>
                        <a:t>부품선정</a:t>
                      </a:r>
                      <a:endParaRPr lang="en-US" altLang="ko-KR" sz="1400" b="1" dirty="0">
                        <a:effectLst>
                          <a:outerShdw blurRad="38100" dist="38100" dir="2700000" algn="tl">
                            <a:srgbClr val="000000">
                              <a:alpha val="43137"/>
                            </a:srgbClr>
                          </a:outerShdw>
                        </a:effectLst>
                        <a:latin typeface="배달의민족 주아 OTF" panose="02020603020101020101" pitchFamily="18" charset="-127"/>
                        <a:ea typeface="배달의민족 주아 OTF" panose="02020603020101020101" pitchFamily="18" charset="-127"/>
                      </a:endParaRPr>
                    </a:p>
                    <a:p>
                      <a:pPr algn="ctr" latinLnBrk="1"/>
                      <a:r>
                        <a:rPr lang="ko-KR" altLang="en-US" sz="1400" b="1" dirty="0">
                          <a:effectLst>
                            <a:outerShdw blurRad="38100" dist="38100" dir="2700000" algn="tl">
                              <a:srgbClr val="000000">
                                <a:alpha val="43137"/>
                              </a:srgbClr>
                            </a:outerShdw>
                          </a:effectLst>
                          <a:latin typeface="배달의민족 주아 OTF" panose="02020603020101020101" pitchFamily="18" charset="-127"/>
                          <a:ea typeface="배달의민족 주아 OTF" panose="02020603020101020101" pitchFamily="18" charset="-127"/>
                        </a:rPr>
                        <a:t>자료 조사</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1C799"/>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extLst>
                  <a:ext uri="{0D108BD9-81ED-4DB2-BD59-A6C34878D82A}">
                    <a16:rowId xmlns:a16="http://schemas.microsoft.com/office/drawing/2014/main" val="3521667548"/>
                  </a:ext>
                </a:extLst>
              </a:tr>
              <a:tr h="746782">
                <a:tc>
                  <a:txBody>
                    <a:bodyPr/>
                    <a:lstStyle/>
                    <a:p>
                      <a:pPr algn="ctr" latinLnBrk="1"/>
                      <a:r>
                        <a:rPr lang="ko-KR" altLang="en-US" sz="1400" b="1" dirty="0">
                          <a:effectLst>
                            <a:outerShdw blurRad="38100" dist="38100" dir="2700000" algn="tl">
                              <a:srgbClr val="000000">
                                <a:alpha val="43137"/>
                              </a:srgbClr>
                            </a:outerShdw>
                          </a:effectLst>
                          <a:latin typeface="배달의민족 주아 OTF" panose="02020603020101020101" pitchFamily="18" charset="-127"/>
                          <a:ea typeface="배달의민족 주아 OTF" panose="02020603020101020101" pitchFamily="18" charset="-127"/>
                        </a:rPr>
                        <a:t>구성도</a:t>
                      </a:r>
                      <a:endParaRPr lang="en-US" altLang="ko-KR" sz="1400" b="1" dirty="0">
                        <a:effectLst>
                          <a:outerShdw blurRad="38100" dist="38100" dir="2700000" algn="tl">
                            <a:srgbClr val="000000">
                              <a:alpha val="43137"/>
                            </a:srgbClr>
                          </a:outerShdw>
                        </a:effectLst>
                        <a:latin typeface="배달의민족 주아 OTF" panose="02020603020101020101" pitchFamily="18" charset="-127"/>
                        <a:ea typeface="배달의민족 주아 OTF" panose="02020603020101020101" pitchFamily="18" charset="-127"/>
                      </a:endParaRPr>
                    </a:p>
                    <a:p>
                      <a:pPr algn="ctr" latinLnBrk="1"/>
                      <a:r>
                        <a:rPr lang="ko-KR" altLang="en-US" sz="1400" b="1" dirty="0">
                          <a:effectLst>
                            <a:outerShdw blurRad="38100" dist="38100" dir="2700000" algn="tl">
                              <a:srgbClr val="000000">
                                <a:alpha val="43137"/>
                              </a:srgbClr>
                            </a:outerShdw>
                          </a:effectLst>
                          <a:latin typeface="배달의민족 주아 OTF" panose="02020603020101020101" pitchFamily="18" charset="-127"/>
                          <a:ea typeface="배달의민족 주아 OTF" panose="02020603020101020101" pitchFamily="18" charset="-127"/>
                        </a:rPr>
                        <a:t>설계</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1C799"/>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extLst>
                  <a:ext uri="{0D108BD9-81ED-4DB2-BD59-A6C34878D82A}">
                    <a16:rowId xmlns:a16="http://schemas.microsoft.com/office/drawing/2014/main" val="3641424660"/>
                  </a:ext>
                </a:extLst>
              </a:tr>
              <a:tr h="746782">
                <a:tc>
                  <a:txBody>
                    <a:bodyPr/>
                    <a:lstStyle/>
                    <a:p>
                      <a:pPr algn="ctr" latinLnBrk="1"/>
                      <a:r>
                        <a:rPr lang="ko-KR" altLang="en-US" sz="1400" b="1" dirty="0">
                          <a:effectLst>
                            <a:outerShdw blurRad="38100" dist="38100" dir="2700000" algn="tl">
                              <a:srgbClr val="000000">
                                <a:alpha val="43137"/>
                              </a:srgbClr>
                            </a:outerShdw>
                          </a:effectLst>
                          <a:latin typeface="배달의민족 주아 OTF" panose="02020603020101020101" pitchFamily="18" charset="-127"/>
                          <a:ea typeface="배달의민족 주아 OTF" panose="02020603020101020101" pitchFamily="18" charset="-127"/>
                        </a:rPr>
                        <a:t>시스템 설계 및</a:t>
                      </a:r>
                      <a:endParaRPr lang="en-US" altLang="ko-KR" sz="1400" b="1" baseline="0" dirty="0">
                        <a:effectLst>
                          <a:outerShdw blurRad="38100" dist="38100" dir="2700000" algn="tl">
                            <a:srgbClr val="000000">
                              <a:alpha val="43137"/>
                            </a:srgbClr>
                          </a:outerShdw>
                        </a:effectLst>
                        <a:latin typeface="배달의민족 주아 OTF" panose="02020603020101020101" pitchFamily="18" charset="-127"/>
                        <a:ea typeface="배달의민족 주아 OTF" panose="02020603020101020101" pitchFamily="18" charset="-127"/>
                      </a:endParaRPr>
                    </a:p>
                    <a:p>
                      <a:pPr algn="ctr" latinLnBrk="1"/>
                      <a:r>
                        <a:rPr lang="ko-KR" altLang="en-US" sz="1400" b="1" baseline="0" dirty="0">
                          <a:effectLst>
                            <a:outerShdw blurRad="38100" dist="38100" dir="2700000" algn="tl">
                              <a:srgbClr val="000000">
                                <a:alpha val="43137"/>
                              </a:srgbClr>
                            </a:outerShdw>
                          </a:effectLst>
                          <a:latin typeface="배달의민족 주아 OTF" panose="02020603020101020101" pitchFamily="18" charset="-127"/>
                          <a:ea typeface="배달의민족 주아 OTF" panose="02020603020101020101" pitchFamily="18" charset="-127"/>
                        </a:rPr>
                        <a:t>프로그래밍</a:t>
                      </a:r>
                      <a:endParaRPr lang="ko-KR" altLang="en-US" sz="1400" b="1" dirty="0">
                        <a:effectLst>
                          <a:outerShdw blurRad="38100" dist="38100" dir="2700000" algn="tl">
                            <a:srgbClr val="000000">
                              <a:alpha val="43137"/>
                            </a:srgbClr>
                          </a:outerShdw>
                        </a:effectLst>
                        <a:latin typeface="배달의민족 주아 OTF" panose="02020603020101020101" pitchFamily="18" charset="-127"/>
                        <a:ea typeface="배달의민족 주아 OTF" panose="02020603020101020101" pitchFamily="18" charset="-127"/>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1C799"/>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extLst>
                  <a:ext uri="{0D108BD9-81ED-4DB2-BD59-A6C34878D82A}">
                    <a16:rowId xmlns:a16="http://schemas.microsoft.com/office/drawing/2014/main" val="649085081"/>
                  </a:ext>
                </a:extLst>
              </a:tr>
              <a:tr h="746782">
                <a:tc>
                  <a:txBody>
                    <a:bodyPr/>
                    <a:lstStyle/>
                    <a:p>
                      <a:pPr algn="ctr" latinLnBrk="1"/>
                      <a:r>
                        <a:rPr lang="en-US" altLang="ko-KR" sz="1400" b="1" dirty="0">
                          <a:effectLst>
                            <a:outerShdw blurRad="38100" dist="38100" dir="2700000" algn="tl">
                              <a:srgbClr val="000000">
                                <a:alpha val="43137"/>
                              </a:srgbClr>
                            </a:outerShdw>
                          </a:effectLst>
                          <a:latin typeface="배달의민족 주아 OTF" panose="02020603020101020101" pitchFamily="18" charset="-127"/>
                          <a:ea typeface="배달의민족 주아 OTF" panose="02020603020101020101" pitchFamily="18" charset="-127"/>
                        </a:rPr>
                        <a:t>Prototype</a:t>
                      </a:r>
                    </a:p>
                    <a:p>
                      <a:pPr algn="ctr" latinLnBrk="1"/>
                      <a:r>
                        <a:rPr lang="ko-KR" altLang="en-US" sz="1400" b="1" dirty="0">
                          <a:effectLst>
                            <a:outerShdw blurRad="38100" dist="38100" dir="2700000" algn="tl">
                              <a:srgbClr val="000000">
                                <a:alpha val="43137"/>
                              </a:srgbClr>
                            </a:outerShdw>
                          </a:effectLst>
                          <a:latin typeface="배달의민족 주아 OTF" panose="02020603020101020101" pitchFamily="18" charset="-127"/>
                          <a:ea typeface="배달의민족 주아 OTF" panose="02020603020101020101" pitchFamily="18" charset="-127"/>
                        </a:rPr>
                        <a:t>제작 및 개선</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1C799"/>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extLst>
                  <a:ext uri="{0D108BD9-81ED-4DB2-BD59-A6C34878D82A}">
                    <a16:rowId xmlns:a16="http://schemas.microsoft.com/office/drawing/2014/main" val="3233284940"/>
                  </a:ext>
                </a:extLst>
              </a:tr>
              <a:tr h="746782">
                <a:tc>
                  <a:txBody>
                    <a:bodyPr/>
                    <a:lstStyle/>
                    <a:p>
                      <a:pPr algn="ctr" latinLnBrk="1"/>
                      <a:r>
                        <a:rPr lang="ko-KR" altLang="en-US" sz="1400" b="1" dirty="0">
                          <a:effectLst>
                            <a:outerShdw blurRad="38100" dist="38100" dir="2700000" algn="tl">
                              <a:srgbClr val="000000">
                                <a:alpha val="43137"/>
                              </a:srgbClr>
                            </a:outerShdw>
                          </a:effectLst>
                          <a:latin typeface="배달의민족 주아 OTF" panose="02020603020101020101" pitchFamily="18" charset="-127"/>
                          <a:ea typeface="배달의민족 주아 OTF" panose="02020603020101020101" pitchFamily="18" charset="-127"/>
                        </a:rPr>
                        <a:t>결과보고서 작성 및 발표</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1C799"/>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latinLnBrk="1"/>
                      <a:endParaRPr lang="ko-KR"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extLst>
                  <a:ext uri="{0D108BD9-81ED-4DB2-BD59-A6C34878D82A}">
                    <a16:rowId xmlns:a16="http://schemas.microsoft.com/office/drawing/2014/main" val="339651978"/>
                  </a:ext>
                </a:extLst>
              </a:tr>
            </a:tbl>
          </a:graphicData>
        </a:graphic>
      </p:graphicFrame>
      <p:sp>
        <p:nvSpPr>
          <p:cNvPr id="7" name="직사각형 6">
            <a:extLst>
              <a:ext uri="{FF2B5EF4-FFF2-40B4-BE49-F238E27FC236}">
                <a16:creationId xmlns:a16="http://schemas.microsoft.com/office/drawing/2014/main" id="{D3165B13-0148-433E-635F-9B7B93403A19}"/>
              </a:ext>
            </a:extLst>
          </p:cNvPr>
          <p:cNvSpPr/>
          <p:nvPr/>
        </p:nvSpPr>
        <p:spPr>
          <a:xfrm>
            <a:off x="2037194" y="1991478"/>
            <a:ext cx="1281479" cy="351692"/>
          </a:xfrm>
          <a:prstGeom prst="rect">
            <a:avLst/>
          </a:prstGeom>
          <a:solidFill>
            <a:srgbClr val="FB7777"/>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8" name="직사각형 7">
            <a:extLst>
              <a:ext uri="{FF2B5EF4-FFF2-40B4-BE49-F238E27FC236}">
                <a16:creationId xmlns:a16="http://schemas.microsoft.com/office/drawing/2014/main" id="{96AEE5C0-B89B-94E1-11CF-7BD7F583788E}"/>
              </a:ext>
            </a:extLst>
          </p:cNvPr>
          <p:cNvSpPr/>
          <p:nvPr/>
        </p:nvSpPr>
        <p:spPr>
          <a:xfrm>
            <a:off x="3386813" y="2755391"/>
            <a:ext cx="1349620" cy="351692"/>
          </a:xfrm>
          <a:prstGeom prst="rect">
            <a:avLst/>
          </a:prstGeom>
          <a:solidFill>
            <a:srgbClr val="FF99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9" name="직사각형 8">
            <a:extLst>
              <a:ext uri="{FF2B5EF4-FFF2-40B4-BE49-F238E27FC236}">
                <a16:creationId xmlns:a16="http://schemas.microsoft.com/office/drawing/2014/main" id="{B734AAEF-8BFA-F25F-7070-33B5D98DDAB4}"/>
              </a:ext>
            </a:extLst>
          </p:cNvPr>
          <p:cNvSpPr/>
          <p:nvPr/>
        </p:nvSpPr>
        <p:spPr>
          <a:xfrm>
            <a:off x="4736433" y="3474893"/>
            <a:ext cx="2873829" cy="351692"/>
          </a:xfrm>
          <a:prstGeom prst="rect">
            <a:avLst/>
          </a:prstGeom>
          <a:solidFill>
            <a:srgbClr val="FFC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10" name="직사각형 9">
            <a:extLst>
              <a:ext uri="{FF2B5EF4-FFF2-40B4-BE49-F238E27FC236}">
                <a16:creationId xmlns:a16="http://schemas.microsoft.com/office/drawing/2014/main" id="{A946A597-C0FB-2C6C-0B47-1D85F85FE70C}"/>
              </a:ext>
            </a:extLst>
          </p:cNvPr>
          <p:cNvSpPr/>
          <p:nvPr/>
        </p:nvSpPr>
        <p:spPr>
          <a:xfrm>
            <a:off x="4740414" y="4224075"/>
            <a:ext cx="5548774" cy="351692"/>
          </a:xfrm>
          <a:prstGeom prst="rect">
            <a:avLst/>
          </a:prstGeom>
          <a:solidFill>
            <a:srgbClr val="92D05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11" name="직사각형 10">
            <a:extLst>
              <a:ext uri="{FF2B5EF4-FFF2-40B4-BE49-F238E27FC236}">
                <a16:creationId xmlns:a16="http://schemas.microsoft.com/office/drawing/2014/main" id="{37FF2195-D907-C372-7A4C-BC4CD64B65A4}"/>
              </a:ext>
            </a:extLst>
          </p:cNvPr>
          <p:cNvSpPr/>
          <p:nvPr/>
        </p:nvSpPr>
        <p:spPr>
          <a:xfrm>
            <a:off x="7498044" y="4964496"/>
            <a:ext cx="2791144" cy="351692"/>
          </a:xfrm>
          <a:prstGeom prst="rect">
            <a:avLst/>
          </a:prstGeom>
          <a:solidFill>
            <a:srgbClr val="00B0F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12" name="직사각형 11">
            <a:extLst>
              <a:ext uri="{FF2B5EF4-FFF2-40B4-BE49-F238E27FC236}">
                <a16:creationId xmlns:a16="http://schemas.microsoft.com/office/drawing/2014/main" id="{8C523B68-C0A7-F21C-5DE1-35FEA89673DA}"/>
              </a:ext>
            </a:extLst>
          </p:cNvPr>
          <p:cNvSpPr/>
          <p:nvPr/>
        </p:nvSpPr>
        <p:spPr>
          <a:xfrm>
            <a:off x="8750709" y="5695752"/>
            <a:ext cx="2556387" cy="351692"/>
          </a:xfrm>
          <a:prstGeom prst="rect">
            <a:avLst/>
          </a:prstGeom>
          <a:solidFill>
            <a:srgbClr val="CC3399"/>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Tree>
    <p:extLst>
      <p:ext uri="{BB962C8B-B14F-4D97-AF65-F5344CB8AC3E}">
        <p14:creationId xmlns:p14="http://schemas.microsoft.com/office/powerpoint/2010/main" val="37226266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24D60"/>
        </a:solidFill>
        <a:effectLst/>
      </p:bgPr>
    </p:bg>
    <p:spTree>
      <p:nvGrpSpPr>
        <p:cNvPr id="1" name=""/>
        <p:cNvGrpSpPr/>
        <p:nvPr/>
      </p:nvGrpSpPr>
      <p:grpSpPr>
        <a:xfrm>
          <a:off x="0" y="0"/>
          <a:ext cx="0" cy="0"/>
          <a:chOff x="0" y="0"/>
          <a:chExt cx="0" cy="0"/>
        </a:xfrm>
      </p:grpSpPr>
      <p:grpSp>
        <p:nvGrpSpPr>
          <p:cNvPr id="5" name="그룹 4">
            <a:extLst>
              <a:ext uri="{FF2B5EF4-FFF2-40B4-BE49-F238E27FC236}">
                <a16:creationId xmlns:a16="http://schemas.microsoft.com/office/drawing/2014/main" id="{A270B5B7-1B18-3ACA-48C5-8CE0156D4FC9}"/>
              </a:ext>
            </a:extLst>
          </p:cNvPr>
          <p:cNvGrpSpPr/>
          <p:nvPr/>
        </p:nvGrpSpPr>
        <p:grpSpPr>
          <a:xfrm>
            <a:off x="6474328" y="1024677"/>
            <a:ext cx="5737898" cy="4483771"/>
            <a:chOff x="6454102" y="310803"/>
            <a:chExt cx="5737898" cy="4483771"/>
          </a:xfrm>
        </p:grpSpPr>
        <p:sp>
          <p:nvSpPr>
            <p:cNvPr id="8" name="TextBox 7">
              <a:extLst>
                <a:ext uri="{FF2B5EF4-FFF2-40B4-BE49-F238E27FC236}">
                  <a16:creationId xmlns:a16="http://schemas.microsoft.com/office/drawing/2014/main" id="{5C87F0A9-D967-8812-9159-901E36FD516C}"/>
                </a:ext>
              </a:extLst>
            </p:cNvPr>
            <p:cNvSpPr txBox="1"/>
            <p:nvPr/>
          </p:nvSpPr>
          <p:spPr>
            <a:xfrm>
              <a:off x="6817895" y="310803"/>
              <a:ext cx="1478290" cy="3154710"/>
            </a:xfrm>
            <a:prstGeom prst="rect">
              <a:avLst/>
            </a:prstGeom>
            <a:noFill/>
          </p:spPr>
          <p:txBody>
            <a:bodyPr wrap="none" rtlCol="0">
              <a:spAutoFit/>
            </a:bodyPr>
            <a:lstStyle/>
            <a:p>
              <a:r>
                <a:rPr lang="en-US" altLang="ko-KR" sz="19900" b="1" dirty="0">
                  <a:solidFill>
                    <a:schemeClr val="bg1"/>
                  </a:solidFill>
                  <a:latin typeface="+mj-ea"/>
                  <a:ea typeface="+mj-ea"/>
                </a:rPr>
                <a:t>5</a:t>
              </a:r>
              <a:endParaRPr lang="ko-KR" altLang="en-US" sz="19900" b="1" dirty="0">
                <a:solidFill>
                  <a:schemeClr val="bg1"/>
                </a:solidFill>
                <a:latin typeface="+mj-ea"/>
                <a:ea typeface="+mj-ea"/>
              </a:endParaRPr>
            </a:p>
          </p:txBody>
        </p:sp>
        <p:sp>
          <p:nvSpPr>
            <p:cNvPr id="9" name="TextBox 8">
              <a:extLst>
                <a:ext uri="{FF2B5EF4-FFF2-40B4-BE49-F238E27FC236}">
                  <a16:creationId xmlns:a16="http://schemas.microsoft.com/office/drawing/2014/main" id="{3CCD1E8D-0BE7-0E2B-F5A9-D12083EBC8D9}"/>
                </a:ext>
              </a:extLst>
            </p:cNvPr>
            <p:cNvSpPr txBox="1"/>
            <p:nvPr/>
          </p:nvSpPr>
          <p:spPr>
            <a:xfrm>
              <a:off x="6454102" y="3350782"/>
              <a:ext cx="5479385" cy="830997"/>
            </a:xfrm>
            <a:prstGeom prst="rect">
              <a:avLst/>
            </a:prstGeom>
            <a:noFill/>
          </p:spPr>
          <p:txBody>
            <a:bodyPr wrap="none" rtlCol="0">
              <a:spAutoFit/>
            </a:bodyPr>
            <a:lstStyle/>
            <a:p>
              <a:r>
                <a:rPr lang="ko-KR" altLang="en-US" sz="4800" b="1" spc="-300" dirty="0">
                  <a:solidFill>
                    <a:schemeClr val="bg1"/>
                  </a:solidFill>
                  <a:latin typeface="+mn-ea"/>
                </a:rPr>
                <a:t>활용방안 및 기대효과</a:t>
              </a:r>
            </a:p>
          </p:txBody>
        </p:sp>
        <p:cxnSp>
          <p:nvCxnSpPr>
            <p:cNvPr id="10" name="직선 연결선 9">
              <a:extLst>
                <a:ext uri="{FF2B5EF4-FFF2-40B4-BE49-F238E27FC236}">
                  <a16:creationId xmlns:a16="http://schemas.microsoft.com/office/drawing/2014/main" id="{19339B81-AE04-467C-2E2B-FD54282C860B}"/>
                </a:ext>
              </a:extLst>
            </p:cNvPr>
            <p:cNvCxnSpPr>
              <a:cxnSpLocks/>
            </p:cNvCxnSpPr>
            <p:nvPr/>
          </p:nvCxnSpPr>
          <p:spPr>
            <a:xfrm>
              <a:off x="6567387" y="4545921"/>
              <a:ext cx="5624613"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 name="직선 연결선 10">
              <a:extLst>
                <a:ext uri="{FF2B5EF4-FFF2-40B4-BE49-F238E27FC236}">
                  <a16:creationId xmlns:a16="http://schemas.microsoft.com/office/drawing/2014/main" id="{33902DA3-586B-EF41-7582-8BECEE6A2A35}"/>
                </a:ext>
              </a:extLst>
            </p:cNvPr>
            <p:cNvCxnSpPr>
              <a:cxnSpLocks/>
            </p:cNvCxnSpPr>
            <p:nvPr/>
          </p:nvCxnSpPr>
          <p:spPr>
            <a:xfrm>
              <a:off x="6567387" y="4794574"/>
              <a:ext cx="5624613" cy="0"/>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7008661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그림 17">
            <a:extLst>
              <a:ext uri="{FF2B5EF4-FFF2-40B4-BE49-F238E27FC236}">
                <a16:creationId xmlns:a16="http://schemas.microsoft.com/office/drawing/2014/main" id="{02CED0DE-6F71-71B8-7E6B-E4BBFE001510}"/>
              </a:ext>
            </a:extLst>
          </p:cNvPr>
          <p:cNvPicPr>
            <a:picLocks noChangeAspect="1"/>
          </p:cNvPicPr>
          <p:nvPr/>
        </p:nvPicPr>
        <p:blipFill rotWithShape="1">
          <a:blip r:embed="rId3">
            <a:extLst>
              <a:ext uri="{28A0092B-C50C-407E-A947-70E740481C1C}">
                <a14:useLocalDpi xmlns:a14="http://schemas.microsoft.com/office/drawing/2010/main" val="0"/>
              </a:ext>
            </a:extLst>
          </a:blip>
          <a:srcRect r="10931"/>
          <a:stretch/>
        </p:blipFill>
        <p:spPr>
          <a:xfrm>
            <a:off x="6096000" y="0"/>
            <a:ext cx="6108378" cy="6858000"/>
          </a:xfrm>
          <a:prstGeom prst="rect">
            <a:avLst/>
          </a:prstGeom>
        </p:spPr>
      </p:pic>
      <p:cxnSp>
        <p:nvCxnSpPr>
          <p:cNvPr id="3" name="직선 연결선 2">
            <a:extLst>
              <a:ext uri="{FF2B5EF4-FFF2-40B4-BE49-F238E27FC236}">
                <a16:creationId xmlns:a16="http://schemas.microsoft.com/office/drawing/2014/main" id="{695F5617-8CB3-2C90-D484-7E78AF629F77}"/>
              </a:ext>
            </a:extLst>
          </p:cNvPr>
          <p:cNvCxnSpPr/>
          <p:nvPr/>
        </p:nvCxnSpPr>
        <p:spPr>
          <a:xfrm>
            <a:off x="144378" y="176464"/>
            <a:ext cx="12060000" cy="0"/>
          </a:xfrm>
          <a:prstGeom prst="line">
            <a:avLst/>
          </a:prstGeom>
          <a:ln w="762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직선 연결선 3">
            <a:extLst>
              <a:ext uri="{FF2B5EF4-FFF2-40B4-BE49-F238E27FC236}">
                <a16:creationId xmlns:a16="http://schemas.microsoft.com/office/drawing/2014/main" id="{8B4A3B93-1F0C-9A0F-F5F7-F4FD3957F3AF}"/>
              </a:ext>
            </a:extLst>
          </p:cNvPr>
          <p:cNvCxnSpPr/>
          <p:nvPr/>
        </p:nvCxnSpPr>
        <p:spPr>
          <a:xfrm>
            <a:off x="144378" y="6705601"/>
            <a:ext cx="12060000" cy="0"/>
          </a:xfrm>
          <a:prstGeom prst="line">
            <a:avLst/>
          </a:prstGeom>
          <a:ln w="3175">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748DE9C-B5AD-BAA4-4EBD-53FA1916E9A2}"/>
              </a:ext>
            </a:extLst>
          </p:cNvPr>
          <p:cNvSpPr txBox="1"/>
          <p:nvPr/>
        </p:nvSpPr>
        <p:spPr>
          <a:xfrm>
            <a:off x="1229707" y="721892"/>
            <a:ext cx="4216219" cy="646331"/>
          </a:xfrm>
          <a:prstGeom prst="rect">
            <a:avLst/>
          </a:prstGeom>
          <a:noFill/>
        </p:spPr>
        <p:txBody>
          <a:bodyPr wrap="none" rtlCol="0">
            <a:spAutoFit/>
          </a:bodyPr>
          <a:lstStyle/>
          <a:p>
            <a:pPr marL="0" marR="0" lvl="0" indent="0" algn="l" defTabSz="914400" rtl="0" eaLnBrk="1" fontAlgn="auto" latinLnBrk="1" hangingPunct="1">
              <a:lnSpc>
                <a:spcPct val="100000"/>
              </a:lnSpc>
              <a:spcBef>
                <a:spcPts val="0"/>
              </a:spcBef>
              <a:spcAft>
                <a:spcPts val="0"/>
              </a:spcAft>
              <a:buClrTx/>
              <a:buSzTx/>
              <a:buFontTx/>
              <a:buNone/>
              <a:tabLst/>
              <a:defRPr/>
            </a:pPr>
            <a:r>
              <a:rPr kumimoji="0" lang="ko-KR" altLang="en-US" sz="3600" b="1" i="0" u="none" strike="noStrike" kern="1200" cap="none" spc="0" normalizeH="0" baseline="0" noProof="0" dirty="0">
                <a:ln>
                  <a:noFill/>
                </a:ln>
                <a:solidFill>
                  <a:srgbClr val="224D60"/>
                </a:solidFill>
                <a:effectLst/>
                <a:uLnTx/>
                <a:uFillTx/>
                <a:latin typeface="Noto Sans KR" panose="020B0200000000000000" pitchFamily="50" charset="-127"/>
                <a:ea typeface="Noto Sans KR" panose="020B0200000000000000" pitchFamily="50" charset="-127"/>
              </a:rPr>
              <a:t>활용방안 및 기대효과</a:t>
            </a:r>
          </a:p>
        </p:txBody>
      </p:sp>
      <p:sp>
        <p:nvSpPr>
          <p:cNvPr id="2" name="TextBox 1">
            <a:extLst>
              <a:ext uri="{FF2B5EF4-FFF2-40B4-BE49-F238E27FC236}">
                <a16:creationId xmlns:a16="http://schemas.microsoft.com/office/drawing/2014/main" id="{4A4B9D6A-D9FF-2086-FE3F-6B02A6ED9771}"/>
              </a:ext>
            </a:extLst>
          </p:cNvPr>
          <p:cNvSpPr txBox="1"/>
          <p:nvPr/>
        </p:nvSpPr>
        <p:spPr>
          <a:xfrm>
            <a:off x="552994" y="1480810"/>
            <a:ext cx="3330748" cy="461665"/>
          </a:xfrm>
          <a:prstGeom prst="rect">
            <a:avLst/>
          </a:prstGeom>
          <a:noFill/>
        </p:spPr>
        <p:txBody>
          <a:bodyPr wrap="square" rtlCol="0">
            <a:spAutoFit/>
          </a:bodyPr>
          <a:lstStyle/>
          <a:p>
            <a:r>
              <a:rPr lang="ko-KR" altLang="en-US" sz="2400" b="1" dirty="0">
                <a:latin typeface="Noto Sans KR" panose="020B0200000000000000" pitchFamily="50" charset="-127"/>
                <a:ea typeface="Noto Sans KR" panose="020B0200000000000000" pitchFamily="50" charset="-127"/>
              </a:rPr>
              <a:t>스마트 팜의 분야별 적용</a:t>
            </a:r>
          </a:p>
        </p:txBody>
      </p:sp>
      <p:graphicFrame>
        <p:nvGraphicFramePr>
          <p:cNvPr id="6" name="표 5">
            <a:extLst>
              <a:ext uri="{FF2B5EF4-FFF2-40B4-BE49-F238E27FC236}">
                <a16:creationId xmlns:a16="http://schemas.microsoft.com/office/drawing/2014/main" id="{2E4ED037-51BF-B602-41B4-361C17C5B482}"/>
              </a:ext>
            </a:extLst>
          </p:cNvPr>
          <p:cNvGraphicFramePr>
            <a:graphicFrameLocks noGrp="1"/>
          </p:cNvGraphicFramePr>
          <p:nvPr>
            <p:extLst>
              <p:ext uri="{D42A27DB-BD31-4B8C-83A1-F6EECF244321}">
                <p14:modId xmlns:p14="http://schemas.microsoft.com/office/powerpoint/2010/main" val="2687671873"/>
              </p:ext>
            </p:extLst>
          </p:nvPr>
        </p:nvGraphicFramePr>
        <p:xfrm>
          <a:off x="471589" y="2290524"/>
          <a:ext cx="5297201" cy="3388513"/>
        </p:xfrm>
        <a:graphic>
          <a:graphicData uri="http://schemas.openxmlformats.org/drawingml/2006/table">
            <a:tbl>
              <a:tblPr firstRow="1" bandRow="1">
                <a:tableStyleId>{5C22544A-7EE6-4342-B048-85BDC9FD1C3A}</a:tableStyleId>
              </a:tblPr>
              <a:tblGrid>
                <a:gridCol w="1726137">
                  <a:extLst>
                    <a:ext uri="{9D8B030D-6E8A-4147-A177-3AD203B41FA5}">
                      <a16:colId xmlns:a16="http://schemas.microsoft.com/office/drawing/2014/main" val="3127842288"/>
                    </a:ext>
                  </a:extLst>
                </a:gridCol>
                <a:gridCol w="1785532">
                  <a:extLst>
                    <a:ext uri="{9D8B030D-6E8A-4147-A177-3AD203B41FA5}">
                      <a16:colId xmlns:a16="http://schemas.microsoft.com/office/drawing/2014/main" val="715884549"/>
                    </a:ext>
                  </a:extLst>
                </a:gridCol>
                <a:gridCol w="1785532">
                  <a:extLst>
                    <a:ext uri="{9D8B030D-6E8A-4147-A177-3AD203B41FA5}">
                      <a16:colId xmlns:a16="http://schemas.microsoft.com/office/drawing/2014/main" val="1485195230"/>
                    </a:ext>
                  </a:extLst>
                </a:gridCol>
              </a:tblGrid>
              <a:tr h="694296">
                <a:tc>
                  <a:txBody>
                    <a:bodyPr/>
                    <a:lstStyle/>
                    <a:p>
                      <a:pPr algn="ctr" latinLnBrk="1"/>
                      <a:r>
                        <a:rPr lang="ko-KR" altLang="en-US" sz="1600" dirty="0">
                          <a:solidFill>
                            <a:schemeClr val="tx1"/>
                          </a:solidFill>
                          <a:effectLst>
                            <a:outerShdw blurRad="38100" dist="38100" dir="2700000" algn="tl">
                              <a:srgbClr val="000000">
                                <a:alpha val="43137"/>
                              </a:srgbClr>
                            </a:outerShdw>
                          </a:effectLst>
                          <a:latin typeface="Noto Sans KR" panose="020B0200000000000000" pitchFamily="50" charset="-127"/>
                          <a:ea typeface="Noto Sans KR" panose="020B0200000000000000" pitchFamily="50" charset="-127"/>
                        </a:rPr>
                        <a:t>스마트 온실</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1C799"/>
                    </a:solidFill>
                  </a:tcPr>
                </a:tc>
                <a:tc>
                  <a:txBody>
                    <a:bodyPr/>
                    <a:lstStyle/>
                    <a:p>
                      <a:pPr algn="ctr" latinLnBrk="1"/>
                      <a:r>
                        <a:rPr lang="ko-KR" altLang="en-US" sz="1600" dirty="0">
                          <a:solidFill>
                            <a:schemeClr val="tx1"/>
                          </a:solidFill>
                          <a:effectLst>
                            <a:outerShdw blurRad="38100" dist="38100" dir="2700000" algn="tl">
                              <a:srgbClr val="000000">
                                <a:alpha val="43137"/>
                              </a:srgbClr>
                            </a:outerShdw>
                          </a:effectLst>
                          <a:latin typeface="Noto Sans KR" panose="020B0200000000000000" pitchFamily="50" charset="-127"/>
                          <a:ea typeface="Noto Sans KR" panose="020B0200000000000000" pitchFamily="50" charset="-127"/>
                        </a:rPr>
                        <a:t>스마트 과수원</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1C799"/>
                    </a:solidFill>
                  </a:tcPr>
                </a:tc>
                <a:tc>
                  <a:txBody>
                    <a:bodyPr/>
                    <a:lstStyle/>
                    <a:p>
                      <a:pPr algn="ctr" latinLnBrk="1"/>
                      <a:r>
                        <a:rPr lang="ko-KR" altLang="en-US" sz="1600" dirty="0">
                          <a:solidFill>
                            <a:schemeClr val="tx1"/>
                          </a:solidFill>
                          <a:effectLst>
                            <a:outerShdw blurRad="38100" dist="38100" dir="2700000" algn="tl">
                              <a:srgbClr val="000000">
                                <a:alpha val="43137"/>
                              </a:srgbClr>
                            </a:outerShdw>
                          </a:effectLst>
                          <a:latin typeface="Noto Sans KR" panose="020B0200000000000000" pitchFamily="50" charset="-127"/>
                          <a:ea typeface="Noto Sans KR" panose="020B0200000000000000" pitchFamily="50" charset="-127"/>
                        </a:rPr>
                        <a:t>스마트 축사</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1C799"/>
                    </a:solidFill>
                  </a:tcPr>
                </a:tc>
                <a:extLst>
                  <a:ext uri="{0D108BD9-81ED-4DB2-BD59-A6C34878D82A}">
                    <a16:rowId xmlns:a16="http://schemas.microsoft.com/office/drawing/2014/main" val="2138939597"/>
                  </a:ext>
                </a:extLst>
              </a:tr>
              <a:tr h="2694217">
                <a:tc>
                  <a:txBody>
                    <a:bodyPr/>
                    <a:lstStyle/>
                    <a:p>
                      <a:pPr algn="just" latinLnBrk="1"/>
                      <a:r>
                        <a:rPr lang="en-US" altLang="ko-KR" sz="1600" b="0" i="0" kern="1200" dirty="0">
                          <a:solidFill>
                            <a:schemeClr val="dk1"/>
                          </a:solidFill>
                          <a:effectLst/>
                          <a:latin typeface="Noto Sans KR" panose="020B0200000000000000" pitchFamily="50" charset="-127"/>
                          <a:ea typeface="Noto Sans KR" panose="020B0200000000000000" pitchFamily="50" charset="-127"/>
                          <a:cs typeface="+mn-cs"/>
                        </a:rPr>
                        <a:t> PC </a:t>
                      </a:r>
                      <a:r>
                        <a:rPr lang="ko-KR" altLang="en-US" sz="1600" b="0" i="0" kern="1200" dirty="0">
                          <a:solidFill>
                            <a:schemeClr val="dk1"/>
                          </a:solidFill>
                          <a:effectLst/>
                          <a:latin typeface="Noto Sans KR" panose="020B0200000000000000" pitchFamily="50" charset="-127"/>
                          <a:ea typeface="Noto Sans KR" panose="020B0200000000000000" pitchFamily="50" charset="-127"/>
                          <a:cs typeface="+mn-cs"/>
                        </a:rPr>
                        <a:t>또는 모바일을 통해 온실의 온</a:t>
                      </a:r>
                      <a:r>
                        <a:rPr lang="en-US" altLang="ko-KR" sz="1600" b="0" i="0" kern="1200" dirty="0">
                          <a:solidFill>
                            <a:schemeClr val="dk1"/>
                          </a:solidFill>
                          <a:effectLst/>
                          <a:latin typeface="Noto Sans KR" panose="020B0200000000000000" pitchFamily="50" charset="-127"/>
                          <a:ea typeface="Noto Sans KR" panose="020B0200000000000000" pitchFamily="50" charset="-127"/>
                          <a:cs typeface="+mn-cs"/>
                        </a:rPr>
                        <a:t>·</a:t>
                      </a:r>
                      <a:r>
                        <a:rPr lang="ko-KR" altLang="en-US" sz="1600" b="0" i="0" kern="1200" dirty="0">
                          <a:solidFill>
                            <a:schemeClr val="dk1"/>
                          </a:solidFill>
                          <a:effectLst/>
                          <a:latin typeface="Noto Sans KR" panose="020B0200000000000000" pitchFamily="50" charset="-127"/>
                          <a:ea typeface="Noto Sans KR" panose="020B0200000000000000" pitchFamily="50" charset="-127"/>
                          <a:cs typeface="+mn-cs"/>
                        </a:rPr>
                        <a:t>습도</a:t>
                      </a:r>
                      <a:r>
                        <a:rPr lang="en-US" altLang="ko-KR" sz="1600" b="0" i="0" kern="1200" dirty="0">
                          <a:solidFill>
                            <a:schemeClr val="dk1"/>
                          </a:solidFill>
                          <a:effectLst/>
                          <a:latin typeface="Noto Sans KR" panose="020B0200000000000000" pitchFamily="50" charset="-127"/>
                          <a:ea typeface="Noto Sans KR" panose="020B0200000000000000" pitchFamily="50" charset="-127"/>
                          <a:cs typeface="+mn-cs"/>
                        </a:rPr>
                        <a:t>, CO2</a:t>
                      </a:r>
                      <a:r>
                        <a:rPr lang="ko-KR" altLang="en-US" sz="1600" b="0" i="0" kern="1200" dirty="0">
                          <a:solidFill>
                            <a:schemeClr val="dk1"/>
                          </a:solidFill>
                          <a:effectLst/>
                          <a:latin typeface="Noto Sans KR" panose="020B0200000000000000" pitchFamily="50" charset="-127"/>
                          <a:ea typeface="Noto Sans KR" panose="020B0200000000000000" pitchFamily="50" charset="-127"/>
                          <a:cs typeface="+mn-cs"/>
                        </a:rPr>
                        <a:t>등을 모니터링</a:t>
                      </a:r>
                      <a:r>
                        <a:rPr lang="en-US" altLang="ko-KR" sz="1600" b="0" i="0" kern="1200" dirty="0">
                          <a:solidFill>
                            <a:schemeClr val="dk1"/>
                          </a:solidFill>
                          <a:effectLst/>
                          <a:latin typeface="Noto Sans KR" panose="020B0200000000000000" pitchFamily="50" charset="-127"/>
                          <a:ea typeface="Noto Sans KR" panose="020B0200000000000000" pitchFamily="50" charset="-127"/>
                          <a:cs typeface="+mn-cs"/>
                        </a:rPr>
                        <a:t>.</a:t>
                      </a:r>
                    </a:p>
                    <a:p>
                      <a:pPr algn="just" latinLnBrk="1"/>
                      <a:r>
                        <a:rPr lang="ko-KR" altLang="en-US" sz="1600" b="0" i="0" kern="1200" dirty="0">
                          <a:solidFill>
                            <a:schemeClr val="dk1"/>
                          </a:solidFill>
                          <a:effectLst/>
                          <a:latin typeface="Noto Sans KR" panose="020B0200000000000000" pitchFamily="50" charset="-127"/>
                          <a:ea typeface="Noto Sans KR" panose="020B0200000000000000" pitchFamily="50" charset="-127"/>
                          <a:cs typeface="+mn-cs"/>
                        </a:rPr>
                        <a:t> 창문 개폐</a:t>
                      </a:r>
                      <a:r>
                        <a:rPr lang="en-US" altLang="ko-KR" sz="1600" b="0" i="0" kern="1200" dirty="0">
                          <a:solidFill>
                            <a:schemeClr val="dk1"/>
                          </a:solidFill>
                          <a:effectLst/>
                          <a:latin typeface="Noto Sans KR" panose="020B0200000000000000" pitchFamily="50" charset="-127"/>
                          <a:ea typeface="Noto Sans KR" panose="020B0200000000000000" pitchFamily="50" charset="-127"/>
                          <a:cs typeface="+mn-cs"/>
                        </a:rPr>
                        <a:t>, </a:t>
                      </a:r>
                      <a:r>
                        <a:rPr lang="ko-KR" altLang="en-US" sz="1600" b="0" i="0" kern="1200" dirty="0">
                          <a:solidFill>
                            <a:schemeClr val="dk1"/>
                          </a:solidFill>
                          <a:effectLst/>
                          <a:latin typeface="Noto Sans KR" panose="020B0200000000000000" pitchFamily="50" charset="-127"/>
                          <a:ea typeface="Noto Sans KR" panose="020B0200000000000000" pitchFamily="50" charset="-127"/>
                          <a:cs typeface="+mn-cs"/>
                        </a:rPr>
                        <a:t>인공 조명 점등</a:t>
                      </a:r>
                      <a:r>
                        <a:rPr lang="en-US" altLang="ko-KR" sz="1600" b="0" i="0" kern="1200" dirty="0">
                          <a:solidFill>
                            <a:schemeClr val="dk1"/>
                          </a:solidFill>
                          <a:effectLst/>
                          <a:latin typeface="Noto Sans KR" panose="020B0200000000000000" pitchFamily="50" charset="-127"/>
                          <a:ea typeface="Noto Sans KR" panose="020B0200000000000000" pitchFamily="50" charset="-127"/>
                          <a:cs typeface="+mn-cs"/>
                        </a:rPr>
                        <a:t>, </a:t>
                      </a:r>
                      <a:r>
                        <a:rPr lang="ko-KR" altLang="en-US" sz="1600" b="0" i="0" kern="1200" dirty="0">
                          <a:solidFill>
                            <a:schemeClr val="dk1"/>
                          </a:solidFill>
                          <a:effectLst/>
                          <a:latin typeface="Noto Sans KR" panose="020B0200000000000000" pitchFamily="50" charset="-127"/>
                          <a:ea typeface="Noto Sans KR" panose="020B0200000000000000" pitchFamily="50" charset="-127"/>
                          <a:cs typeface="+mn-cs"/>
                        </a:rPr>
                        <a:t>영양분 공급 등을 원격 및 자동 제어하여 작물의 최적 생장환경을 유지 및 관리</a:t>
                      </a:r>
                      <a:r>
                        <a:rPr lang="en-US" altLang="ko-KR" sz="1600" b="0" i="0" kern="1200" dirty="0">
                          <a:solidFill>
                            <a:schemeClr val="dk1"/>
                          </a:solidFill>
                          <a:effectLst/>
                          <a:latin typeface="Noto Sans KR" panose="020B0200000000000000" pitchFamily="50" charset="-127"/>
                          <a:ea typeface="Noto Sans KR" panose="020B0200000000000000" pitchFamily="50" charset="-127"/>
                          <a:cs typeface="+mn-cs"/>
                        </a:rPr>
                        <a:t>.</a:t>
                      </a:r>
                      <a:endParaRPr lang="ko-KR" altLang="en-US" sz="1600" dirty="0">
                        <a:latin typeface="Noto Sans KR" panose="020B0200000000000000" pitchFamily="50" charset="-127"/>
                        <a:ea typeface="Noto Sans KR" panose="020B0200000000000000" pitchFamily="50" charset="-127"/>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algn="just" latinLnBrk="1"/>
                      <a:r>
                        <a:rPr lang="en-US" altLang="ko-KR" sz="1600" b="0" i="0" kern="1200" dirty="0">
                          <a:solidFill>
                            <a:schemeClr val="dk1"/>
                          </a:solidFill>
                          <a:effectLst/>
                          <a:latin typeface="Noto Sans KR" panose="020B0200000000000000" pitchFamily="50" charset="-127"/>
                          <a:ea typeface="Noto Sans KR" panose="020B0200000000000000" pitchFamily="50" charset="-127"/>
                          <a:cs typeface="+mn-cs"/>
                        </a:rPr>
                        <a:t> PC </a:t>
                      </a:r>
                      <a:r>
                        <a:rPr lang="ko-KR" altLang="en-US" sz="1600" b="0" i="0" kern="1200" dirty="0">
                          <a:solidFill>
                            <a:schemeClr val="dk1"/>
                          </a:solidFill>
                          <a:effectLst/>
                          <a:latin typeface="Noto Sans KR" panose="020B0200000000000000" pitchFamily="50" charset="-127"/>
                          <a:ea typeface="Noto Sans KR" panose="020B0200000000000000" pitchFamily="50" charset="-127"/>
                          <a:cs typeface="+mn-cs"/>
                        </a:rPr>
                        <a:t>또는 모바일을 통해 온</a:t>
                      </a:r>
                      <a:r>
                        <a:rPr lang="en-US" altLang="ko-KR" sz="1600" b="0" i="0" kern="1200" dirty="0">
                          <a:solidFill>
                            <a:schemeClr val="dk1"/>
                          </a:solidFill>
                          <a:effectLst/>
                          <a:latin typeface="Noto Sans KR" panose="020B0200000000000000" pitchFamily="50" charset="-127"/>
                          <a:ea typeface="Noto Sans KR" panose="020B0200000000000000" pitchFamily="50" charset="-127"/>
                          <a:cs typeface="+mn-cs"/>
                        </a:rPr>
                        <a:t>·</a:t>
                      </a:r>
                      <a:r>
                        <a:rPr lang="ko-KR" altLang="en-US" sz="1600" b="0" i="0" kern="1200" dirty="0">
                          <a:solidFill>
                            <a:schemeClr val="dk1"/>
                          </a:solidFill>
                          <a:effectLst/>
                          <a:latin typeface="Noto Sans KR" panose="020B0200000000000000" pitchFamily="50" charset="-127"/>
                          <a:ea typeface="Noto Sans KR" panose="020B0200000000000000" pitchFamily="50" charset="-127"/>
                          <a:cs typeface="+mn-cs"/>
                        </a:rPr>
                        <a:t>습도</a:t>
                      </a:r>
                      <a:r>
                        <a:rPr lang="en-US" altLang="ko-KR" sz="1600" b="0" i="0" kern="1200" dirty="0">
                          <a:solidFill>
                            <a:schemeClr val="dk1"/>
                          </a:solidFill>
                          <a:effectLst/>
                          <a:latin typeface="Noto Sans KR" panose="020B0200000000000000" pitchFamily="50" charset="-127"/>
                          <a:ea typeface="Noto Sans KR" panose="020B0200000000000000" pitchFamily="50" charset="-127"/>
                          <a:cs typeface="+mn-cs"/>
                        </a:rPr>
                        <a:t>, </a:t>
                      </a:r>
                      <a:r>
                        <a:rPr lang="ko-KR" altLang="en-US" sz="1600" b="0" i="0" kern="1200" dirty="0">
                          <a:solidFill>
                            <a:schemeClr val="dk1"/>
                          </a:solidFill>
                          <a:effectLst/>
                          <a:latin typeface="Noto Sans KR" panose="020B0200000000000000" pitchFamily="50" charset="-127"/>
                          <a:ea typeface="Noto Sans KR" panose="020B0200000000000000" pitchFamily="50" charset="-127"/>
                          <a:cs typeface="+mn-cs"/>
                        </a:rPr>
                        <a:t>기상상황 등을 모니터링</a:t>
                      </a:r>
                      <a:r>
                        <a:rPr lang="en-US" altLang="ko-KR" sz="1600" b="0" i="0" kern="1200" dirty="0">
                          <a:solidFill>
                            <a:schemeClr val="dk1"/>
                          </a:solidFill>
                          <a:effectLst/>
                          <a:latin typeface="Noto Sans KR" panose="020B0200000000000000" pitchFamily="50" charset="-127"/>
                          <a:ea typeface="Noto Sans KR" panose="020B0200000000000000" pitchFamily="50" charset="-127"/>
                          <a:cs typeface="+mn-cs"/>
                        </a:rPr>
                        <a:t>.</a:t>
                      </a:r>
                    </a:p>
                    <a:p>
                      <a:pPr algn="just" latinLnBrk="1"/>
                      <a:r>
                        <a:rPr lang="ko-KR" altLang="en-US" sz="1600" b="0" i="0" kern="1200" dirty="0">
                          <a:solidFill>
                            <a:schemeClr val="dk1"/>
                          </a:solidFill>
                          <a:effectLst/>
                          <a:latin typeface="Noto Sans KR" panose="020B0200000000000000" pitchFamily="50" charset="-127"/>
                          <a:ea typeface="Noto Sans KR" panose="020B0200000000000000" pitchFamily="50" charset="-127"/>
                          <a:cs typeface="+mn-cs"/>
                        </a:rPr>
                        <a:t> 원격 자동으로 관수</a:t>
                      </a:r>
                      <a:r>
                        <a:rPr lang="en-US" altLang="ko-KR" sz="1600" b="0" i="0" kern="1200" dirty="0">
                          <a:solidFill>
                            <a:schemeClr val="dk1"/>
                          </a:solidFill>
                          <a:effectLst/>
                          <a:latin typeface="Noto Sans KR" panose="020B0200000000000000" pitchFamily="50" charset="-127"/>
                          <a:ea typeface="Noto Sans KR" panose="020B0200000000000000" pitchFamily="50" charset="-127"/>
                          <a:cs typeface="+mn-cs"/>
                        </a:rPr>
                        <a:t>,</a:t>
                      </a:r>
                      <a:r>
                        <a:rPr lang="ko-KR" altLang="en-US" sz="1600" b="0" i="0" kern="1200" dirty="0">
                          <a:solidFill>
                            <a:schemeClr val="dk1"/>
                          </a:solidFill>
                          <a:effectLst/>
                          <a:latin typeface="Noto Sans KR" panose="020B0200000000000000" pitchFamily="50" charset="-127"/>
                          <a:ea typeface="Noto Sans KR" panose="020B0200000000000000" pitchFamily="50" charset="-127"/>
                          <a:cs typeface="+mn-cs"/>
                        </a:rPr>
                        <a:t> 온도 등을 관리</a:t>
                      </a:r>
                      <a:r>
                        <a:rPr lang="en-US" altLang="ko-KR" sz="1600" b="0" i="0" kern="1200" dirty="0">
                          <a:solidFill>
                            <a:schemeClr val="dk1"/>
                          </a:solidFill>
                          <a:effectLst/>
                          <a:latin typeface="Noto Sans KR" panose="020B0200000000000000" pitchFamily="50" charset="-127"/>
                          <a:ea typeface="Noto Sans KR" panose="020B0200000000000000" pitchFamily="50" charset="-127"/>
                          <a:cs typeface="+mn-cs"/>
                        </a:rPr>
                        <a:t>.</a:t>
                      </a:r>
                      <a:endParaRPr lang="ko-KR" altLang="en-US" sz="1600" dirty="0">
                        <a:latin typeface="Noto Sans KR" panose="020B0200000000000000" pitchFamily="50" charset="-127"/>
                        <a:ea typeface="Noto Sans KR" panose="020B0200000000000000" pitchFamily="50" charset="-127"/>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tc>
                  <a:txBody>
                    <a:bodyPr/>
                    <a:lstStyle/>
                    <a:p>
                      <a:pPr algn="just" latinLnBrk="1"/>
                      <a:r>
                        <a:rPr lang="en-US" altLang="ko-KR" sz="1600" b="0" i="0" kern="1200" dirty="0">
                          <a:solidFill>
                            <a:schemeClr val="dk1"/>
                          </a:solidFill>
                          <a:effectLst/>
                          <a:latin typeface="Noto Sans KR" panose="020B0200000000000000" pitchFamily="50" charset="-127"/>
                          <a:ea typeface="Noto Sans KR" panose="020B0200000000000000" pitchFamily="50" charset="-127"/>
                          <a:cs typeface="+mn-cs"/>
                        </a:rPr>
                        <a:t> PC </a:t>
                      </a:r>
                      <a:r>
                        <a:rPr lang="ko-KR" altLang="en-US" sz="1600" b="0" i="0" kern="1200" dirty="0">
                          <a:solidFill>
                            <a:schemeClr val="dk1"/>
                          </a:solidFill>
                          <a:effectLst/>
                          <a:latin typeface="Noto Sans KR" panose="020B0200000000000000" pitchFamily="50" charset="-127"/>
                          <a:ea typeface="Noto Sans KR" panose="020B0200000000000000" pitchFamily="50" charset="-127"/>
                          <a:cs typeface="+mn-cs"/>
                        </a:rPr>
                        <a:t>또는 모바일을 통해 온</a:t>
                      </a:r>
                      <a:r>
                        <a:rPr lang="en-US" altLang="ko-KR" sz="1600" b="0" i="0" kern="1200" dirty="0">
                          <a:solidFill>
                            <a:schemeClr val="dk1"/>
                          </a:solidFill>
                          <a:effectLst/>
                          <a:latin typeface="Noto Sans KR" panose="020B0200000000000000" pitchFamily="50" charset="-127"/>
                          <a:ea typeface="Noto Sans KR" panose="020B0200000000000000" pitchFamily="50" charset="-127"/>
                          <a:cs typeface="+mn-cs"/>
                        </a:rPr>
                        <a:t>·</a:t>
                      </a:r>
                      <a:r>
                        <a:rPr lang="ko-KR" altLang="en-US" sz="1600" b="0" i="0" kern="1200" dirty="0">
                          <a:solidFill>
                            <a:schemeClr val="dk1"/>
                          </a:solidFill>
                          <a:effectLst/>
                          <a:latin typeface="Noto Sans KR" panose="020B0200000000000000" pitchFamily="50" charset="-127"/>
                          <a:ea typeface="Noto Sans KR" panose="020B0200000000000000" pitchFamily="50" charset="-127"/>
                          <a:cs typeface="+mn-cs"/>
                        </a:rPr>
                        <a:t>습도</a:t>
                      </a:r>
                      <a:r>
                        <a:rPr lang="en-US" altLang="ko-KR" sz="1600" b="0" i="0" kern="1200" dirty="0">
                          <a:solidFill>
                            <a:schemeClr val="dk1"/>
                          </a:solidFill>
                          <a:effectLst/>
                          <a:latin typeface="Noto Sans KR" panose="020B0200000000000000" pitchFamily="50" charset="-127"/>
                          <a:ea typeface="Noto Sans KR" panose="020B0200000000000000" pitchFamily="50" charset="-127"/>
                          <a:cs typeface="+mn-cs"/>
                        </a:rPr>
                        <a:t>, </a:t>
                      </a:r>
                      <a:r>
                        <a:rPr lang="ko-KR" altLang="en-US" sz="1600" b="0" i="0" kern="1200" dirty="0">
                          <a:solidFill>
                            <a:schemeClr val="dk1"/>
                          </a:solidFill>
                          <a:effectLst/>
                          <a:latin typeface="Noto Sans KR" panose="020B0200000000000000" pitchFamily="50" charset="-127"/>
                          <a:ea typeface="Noto Sans KR" panose="020B0200000000000000" pitchFamily="50" charset="-127"/>
                          <a:cs typeface="+mn-cs"/>
                        </a:rPr>
                        <a:t>등 축사 환경을 모니터링</a:t>
                      </a:r>
                      <a:r>
                        <a:rPr lang="en-US" altLang="ko-KR" sz="1600" b="0" i="0" kern="1200" dirty="0">
                          <a:solidFill>
                            <a:schemeClr val="dk1"/>
                          </a:solidFill>
                          <a:effectLst/>
                          <a:latin typeface="Noto Sans KR" panose="020B0200000000000000" pitchFamily="50" charset="-127"/>
                          <a:ea typeface="Noto Sans KR" panose="020B0200000000000000" pitchFamily="50" charset="-127"/>
                          <a:cs typeface="+mn-cs"/>
                        </a:rPr>
                        <a:t>.</a:t>
                      </a:r>
                    </a:p>
                    <a:p>
                      <a:pPr algn="just" latinLnBrk="1"/>
                      <a:r>
                        <a:rPr lang="en-US" altLang="ko-KR" sz="1600" b="0" i="0" kern="1200" dirty="0">
                          <a:solidFill>
                            <a:schemeClr val="dk1"/>
                          </a:solidFill>
                          <a:effectLst/>
                          <a:latin typeface="Noto Sans KR" panose="020B0200000000000000" pitchFamily="50" charset="-127"/>
                          <a:ea typeface="Noto Sans KR" panose="020B0200000000000000" pitchFamily="50" charset="-127"/>
                          <a:cs typeface="+mn-cs"/>
                        </a:rPr>
                        <a:t> </a:t>
                      </a:r>
                      <a:r>
                        <a:rPr lang="ko-KR" altLang="en-US" sz="1600" b="0" i="0" kern="1200" dirty="0">
                          <a:solidFill>
                            <a:schemeClr val="dk1"/>
                          </a:solidFill>
                          <a:effectLst/>
                          <a:latin typeface="Noto Sans KR" panose="020B0200000000000000" pitchFamily="50" charset="-127"/>
                          <a:ea typeface="Noto Sans KR" panose="020B0200000000000000" pitchFamily="50" charset="-127"/>
                          <a:cs typeface="+mn-cs"/>
                        </a:rPr>
                        <a:t>사료 및 물 공급 시기와 양 등을 원격 자동으로 제어</a:t>
                      </a:r>
                      <a:r>
                        <a:rPr lang="en-US" altLang="ko-KR" sz="1600" b="0" i="0" kern="1200" dirty="0">
                          <a:solidFill>
                            <a:schemeClr val="dk1"/>
                          </a:solidFill>
                          <a:effectLst/>
                          <a:latin typeface="Noto Sans KR" panose="020B0200000000000000" pitchFamily="50" charset="-127"/>
                          <a:ea typeface="Noto Sans KR" panose="020B0200000000000000" pitchFamily="50" charset="-127"/>
                          <a:cs typeface="+mn-cs"/>
                        </a:rPr>
                        <a:t>.</a:t>
                      </a:r>
                      <a:endParaRPr lang="ko-KR" altLang="en-US" sz="1600" dirty="0">
                        <a:latin typeface="Noto Sans KR" panose="020B0200000000000000" pitchFamily="50" charset="-127"/>
                        <a:ea typeface="Noto Sans KR" panose="020B0200000000000000" pitchFamily="50" charset="-127"/>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EEEEE"/>
                    </a:solidFill>
                  </a:tcPr>
                </a:tc>
                <a:extLst>
                  <a:ext uri="{0D108BD9-81ED-4DB2-BD59-A6C34878D82A}">
                    <a16:rowId xmlns:a16="http://schemas.microsoft.com/office/drawing/2014/main" val="596037112"/>
                  </a:ext>
                </a:extLst>
              </a:tr>
            </a:tbl>
          </a:graphicData>
        </a:graphic>
      </p:graphicFrame>
      <p:sp>
        <p:nvSpPr>
          <p:cNvPr id="7" name="TextBox 6">
            <a:extLst>
              <a:ext uri="{FF2B5EF4-FFF2-40B4-BE49-F238E27FC236}">
                <a16:creationId xmlns:a16="http://schemas.microsoft.com/office/drawing/2014/main" id="{A045877B-72B6-0451-2C53-23008EA77644}"/>
              </a:ext>
            </a:extLst>
          </p:cNvPr>
          <p:cNvSpPr txBox="1"/>
          <p:nvPr/>
        </p:nvSpPr>
        <p:spPr>
          <a:xfrm>
            <a:off x="6174378" y="1480810"/>
            <a:ext cx="3330748" cy="461665"/>
          </a:xfrm>
          <a:prstGeom prst="rect">
            <a:avLst/>
          </a:prstGeom>
          <a:noFill/>
        </p:spPr>
        <p:txBody>
          <a:bodyPr wrap="square" rtlCol="0">
            <a:spAutoFit/>
          </a:bodyPr>
          <a:lstStyle/>
          <a:p>
            <a:r>
              <a:rPr lang="ko-KR" altLang="en-US" sz="2400" b="1" dirty="0">
                <a:latin typeface="Noto Sans KR" panose="020B0200000000000000" pitchFamily="50" charset="-127"/>
                <a:ea typeface="Noto Sans KR" panose="020B0200000000000000" pitchFamily="50" charset="-127"/>
              </a:rPr>
              <a:t>스마트 팜의 기대 효과</a:t>
            </a:r>
          </a:p>
        </p:txBody>
      </p:sp>
      <p:sp>
        <p:nvSpPr>
          <p:cNvPr id="8" name="TextBox 7">
            <a:extLst>
              <a:ext uri="{FF2B5EF4-FFF2-40B4-BE49-F238E27FC236}">
                <a16:creationId xmlns:a16="http://schemas.microsoft.com/office/drawing/2014/main" id="{38373696-1A6D-BD5D-2BDD-370DF40698A3}"/>
              </a:ext>
            </a:extLst>
          </p:cNvPr>
          <p:cNvSpPr txBox="1"/>
          <p:nvPr/>
        </p:nvSpPr>
        <p:spPr>
          <a:xfrm>
            <a:off x="6396425" y="2290524"/>
            <a:ext cx="5507528" cy="3139321"/>
          </a:xfrm>
          <a:prstGeom prst="rect">
            <a:avLst/>
          </a:prstGeom>
          <a:noFill/>
        </p:spPr>
        <p:txBody>
          <a:bodyPr wrap="square" rtlCol="0">
            <a:spAutoFit/>
          </a:bodyPr>
          <a:lstStyle/>
          <a:p>
            <a:pPr fontAlgn="base" latinLnBrk="0">
              <a:buFont typeface="Arial" panose="020B0604020202020204" pitchFamily="34" charset="0"/>
              <a:buChar char="•"/>
            </a:pPr>
            <a:r>
              <a:rPr lang="ko-KR" altLang="en-US" b="0" i="0" dirty="0">
                <a:solidFill>
                  <a:srgbClr val="222222"/>
                </a:solidFill>
                <a:effectLst/>
                <a:latin typeface="Noto Sans KR" panose="020B0200000000000000" pitchFamily="50" charset="-127"/>
                <a:ea typeface="Noto Sans KR" panose="020B0200000000000000" pitchFamily="50" charset="-127"/>
              </a:rPr>
              <a:t> 최적화된 생육환경을 제공해 수확 시기와 수확량 을 예측 및 제어를 통해 농산품 품질과 생산량을 한층 더 높일 수 있음</a:t>
            </a:r>
            <a:r>
              <a:rPr lang="en-US" altLang="ko-KR" b="0" i="0" dirty="0">
                <a:solidFill>
                  <a:srgbClr val="222222"/>
                </a:solidFill>
                <a:effectLst/>
                <a:latin typeface="Noto Sans KR" panose="020B0200000000000000" pitchFamily="50" charset="-127"/>
                <a:ea typeface="Noto Sans KR" panose="020B0200000000000000" pitchFamily="50" charset="-127"/>
              </a:rPr>
              <a:t>.</a:t>
            </a:r>
          </a:p>
          <a:p>
            <a:pPr fontAlgn="base" latinLnBrk="0"/>
            <a:endParaRPr lang="en-US" altLang="ko-KR" i="0" dirty="0">
              <a:solidFill>
                <a:srgbClr val="222222"/>
              </a:solidFill>
              <a:effectLst/>
              <a:latin typeface="Noto Sans KR" panose="020B0200000000000000" pitchFamily="50" charset="-127"/>
              <a:ea typeface="Noto Sans KR" panose="020B0200000000000000" pitchFamily="50" charset="-127"/>
            </a:endParaRPr>
          </a:p>
          <a:p>
            <a:pPr algn="l" fontAlgn="base" latinLnBrk="0">
              <a:buFont typeface="Arial" panose="020B0604020202020204" pitchFamily="34" charset="0"/>
              <a:buChar char="•"/>
            </a:pPr>
            <a:r>
              <a:rPr lang="ko-KR" altLang="en-US" i="0" dirty="0">
                <a:solidFill>
                  <a:srgbClr val="222222"/>
                </a:solidFill>
                <a:effectLst/>
                <a:latin typeface="Noto Sans KR" panose="020B0200000000000000" pitchFamily="50" charset="-127"/>
                <a:ea typeface="Noto Sans KR" panose="020B0200000000000000" pitchFamily="50" charset="-127"/>
              </a:rPr>
              <a:t> 농작물의 시간적</a:t>
            </a:r>
            <a:r>
              <a:rPr lang="en-US" altLang="ko-KR" i="0" dirty="0">
                <a:solidFill>
                  <a:srgbClr val="222222"/>
                </a:solidFill>
                <a:effectLst/>
                <a:latin typeface="Noto Sans KR" panose="020B0200000000000000" pitchFamily="50" charset="-127"/>
                <a:ea typeface="Noto Sans KR" panose="020B0200000000000000" pitchFamily="50" charset="-127"/>
              </a:rPr>
              <a:t>·</a:t>
            </a:r>
            <a:r>
              <a:rPr lang="ko-KR" altLang="en-US" i="0" dirty="0">
                <a:solidFill>
                  <a:srgbClr val="222222"/>
                </a:solidFill>
                <a:effectLst/>
                <a:latin typeface="Noto Sans KR" panose="020B0200000000000000" pitchFamily="50" charset="-127"/>
                <a:ea typeface="Noto Sans KR" panose="020B0200000000000000" pitchFamily="50" charset="-127"/>
              </a:rPr>
              <a:t>공간적 구속으로부터 자유로워져 노동 시간 감소 및 여가 시간 증대 효과를 누릴 수 있음</a:t>
            </a:r>
            <a:r>
              <a:rPr lang="en-US" altLang="ko-KR" i="0" dirty="0">
                <a:solidFill>
                  <a:srgbClr val="222222"/>
                </a:solidFill>
                <a:effectLst/>
                <a:latin typeface="Noto Sans KR" panose="020B0200000000000000" pitchFamily="50" charset="-127"/>
                <a:ea typeface="Noto Sans KR" panose="020B0200000000000000" pitchFamily="50" charset="-127"/>
              </a:rPr>
              <a:t>.</a:t>
            </a:r>
          </a:p>
          <a:p>
            <a:pPr algn="l" fontAlgn="base" latinLnBrk="0"/>
            <a:endParaRPr lang="en-US" altLang="ko-KR" b="0" i="0" dirty="0">
              <a:solidFill>
                <a:srgbClr val="222222"/>
              </a:solidFill>
              <a:effectLst/>
              <a:latin typeface="Noto Sans KR" panose="020B0200000000000000" pitchFamily="50" charset="-127"/>
              <a:ea typeface="Noto Sans KR" panose="020B0200000000000000" pitchFamily="50" charset="-127"/>
            </a:endParaRPr>
          </a:p>
          <a:p>
            <a:pPr fontAlgn="base" latinLnBrk="0">
              <a:buFont typeface="Arial" panose="020B0604020202020204" pitchFamily="34" charset="0"/>
              <a:buChar char="•"/>
            </a:pPr>
            <a:r>
              <a:rPr lang="ko-KR" altLang="en-US" b="0" i="0" dirty="0">
                <a:solidFill>
                  <a:srgbClr val="222222"/>
                </a:solidFill>
                <a:effectLst/>
                <a:latin typeface="Noto Sans KR" panose="020B0200000000000000" pitchFamily="50" charset="-127"/>
                <a:ea typeface="Noto Sans KR" panose="020B0200000000000000" pitchFamily="50" charset="-127"/>
              </a:rPr>
              <a:t> 빅데이터 기술과 결합해 최적화된 생산</a:t>
            </a:r>
            <a:r>
              <a:rPr lang="en-US" altLang="ko-KR" b="0" i="0" dirty="0">
                <a:solidFill>
                  <a:srgbClr val="222222"/>
                </a:solidFill>
                <a:effectLst/>
                <a:latin typeface="Noto Sans KR" panose="020B0200000000000000" pitchFamily="50" charset="-127"/>
                <a:ea typeface="Noto Sans KR" panose="020B0200000000000000" pitchFamily="50" charset="-127"/>
              </a:rPr>
              <a:t>·</a:t>
            </a:r>
            <a:r>
              <a:rPr lang="ko-KR" altLang="en-US" b="0" i="0" dirty="0">
                <a:solidFill>
                  <a:srgbClr val="222222"/>
                </a:solidFill>
                <a:effectLst/>
                <a:latin typeface="Noto Sans KR" panose="020B0200000000000000" pitchFamily="50" charset="-127"/>
                <a:ea typeface="Noto Sans KR" panose="020B0200000000000000" pitchFamily="50" charset="-127"/>
              </a:rPr>
              <a:t>관리의 의사결정이 가능</a:t>
            </a:r>
            <a:r>
              <a:rPr lang="en-US" altLang="ko-KR" b="0" i="0" dirty="0">
                <a:solidFill>
                  <a:srgbClr val="222222"/>
                </a:solidFill>
                <a:effectLst/>
                <a:latin typeface="Noto Sans KR" panose="020B0200000000000000" pitchFamily="50" charset="-127"/>
                <a:ea typeface="Noto Sans KR" panose="020B0200000000000000" pitchFamily="50" charset="-127"/>
              </a:rPr>
              <a:t>.</a:t>
            </a:r>
          </a:p>
          <a:p>
            <a:pPr algn="l" fontAlgn="base" latinLnBrk="0"/>
            <a:endParaRPr lang="en-US" altLang="ko-KR" i="0" dirty="0">
              <a:solidFill>
                <a:srgbClr val="222222"/>
              </a:solidFill>
              <a:effectLst/>
              <a:latin typeface="Noto Sans KR" panose="020B0200000000000000" pitchFamily="50" charset="-127"/>
              <a:ea typeface="Noto Sans KR" panose="020B0200000000000000" pitchFamily="50" charset="-127"/>
            </a:endParaRPr>
          </a:p>
          <a:p>
            <a:endParaRPr lang="ko-KR" altLang="en-US" dirty="0">
              <a:latin typeface="Noto Sans KR" panose="020B0200000000000000" pitchFamily="50" charset="-127"/>
              <a:ea typeface="Noto Sans KR" panose="020B0200000000000000" pitchFamily="50" charset="-127"/>
            </a:endParaRPr>
          </a:p>
        </p:txBody>
      </p:sp>
    </p:spTree>
    <p:extLst>
      <p:ext uri="{BB962C8B-B14F-4D97-AF65-F5344CB8AC3E}">
        <p14:creationId xmlns:p14="http://schemas.microsoft.com/office/powerpoint/2010/main" val="10560024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그림 17">
            <a:extLst>
              <a:ext uri="{FF2B5EF4-FFF2-40B4-BE49-F238E27FC236}">
                <a16:creationId xmlns:a16="http://schemas.microsoft.com/office/drawing/2014/main" id="{02CED0DE-6F71-71B8-7E6B-E4BBFE001510}"/>
              </a:ext>
            </a:extLst>
          </p:cNvPr>
          <p:cNvPicPr>
            <a:picLocks noChangeAspect="1"/>
          </p:cNvPicPr>
          <p:nvPr/>
        </p:nvPicPr>
        <p:blipFill rotWithShape="1">
          <a:blip r:embed="rId2">
            <a:extLst>
              <a:ext uri="{28A0092B-C50C-407E-A947-70E740481C1C}">
                <a14:useLocalDpi xmlns:a14="http://schemas.microsoft.com/office/drawing/2010/main" val="0"/>
              </a:ext>
            </a:extLst>
          </a:blip>
          <a:srcRect r="10931"/>
          <a:stretch/>
        </p:blipFill>
        <p:spPr>
          <a:xfrm>
            <a:off x="6096000" y="0"/>
            <a:ext cx="6108378" cy="6858000"/>
          </a:xfrm>
          <a:prstGeom prst="rect">
            <a:avLst/>
          </a:prstGeom>
        </p:spPr>
      </p:pic>
      <p:cxnSp>
        <p:nvCxnSpPr>
          <p:cNvPr id="3" name="직선 연결선 2">
            <a:extLst>
              <a:ext uri="{FF2B5EF4-FFF2-40B4-BE49-F238E27FC236}">
                <a16:creationId xmlns:a16="http://schemas.microsoft.com/office/drawing/2014/main" id="{695F5617-8CB3-2C90-D484-7E78AF629F77}"/>
              </a:ext>
            </a:extLst>
          </p:cNvPr>
          <p:cNvCxnSpPr/>
          <p:nvPr/>
        </p:nvCxnSpPr>
        <p:spPr>
          <a:xfrm>
            <a:off x="144378" y="176464"/>
            <a:ext cx="12060000" cy="0"/>
          </a:xfrm>
          <a:prstGeom prst="line">
            <a:avLst/>
          </a:prstGeom>
          <a:ln w="762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직선 연결선 3">
            <a:extLst>
              <a:ext uri="{FF2B5EF4-FFF2-40B4-BE49-F238E27FC236}">
                <a16:creationId xmlns:a16="http://schemas.microsoft.com/office/drawing/2014/main" id="{8B4A3B93-1F0C-9A0F-F5F7-F4FD3957F3AF}"/>
              </a:ext>
            </a:extLst>
          </p:cNvPr>
          <p:cNvCxnSpPr/>
          <p:nvPr/>
        </p:nvCxnSpPr>
        <p:spPr>
          <a:xfrm>
            <a:off x="144378" y="6705601"/>
            <a:ext cx="12060000" cy="0"/>
          </a:xfrm>
          <a:prstGeom prst="line">
            <a:avLst/>
          </a:prstGeom>
          <a:ln w="3175">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748DE9C-B5AD-BAA4-4EBD-53FA1916E9A2}"/>
              </a:ext>
            </a:extLst>
          </p:cNvPr>
          <p:cNvSpPr txBox="1"/>
          <p:nvPr/>
        </p:nvSpPr>
        <p:spPr>
          <a:xfrm>
            <a:off x="1229707" y="674939"/>
            <a:ext cx="1034257" cy="646331"/>
          </a:xfrm>
          <a:prstGeom prst="rect">
            <a:avLst/>
          </a:prstGeom>
          <a:noFill/>
        </p:spPr>
        <p:txBody>
          <a:bodyPr wrap="none" rtlCol="0">
            <a:spAutoFit/>
          </a:bodyPr>
          <a:lstStyle/>
          <a:p>
            <a:r>
              <a:rPr lang="ko-KR" altLang="en-US" sz="3600" b="1" dirty="0">
                <a:solidFill>
                  <a:schemeClr val="accent1"/>
                </a:solidFill>
                <a:latin typeface="Noto Sans KR" panose="020B0200000000000000" pitchFamily="50" charset="-127"/>
                <a:ea typeface="Noto Sans KR" panose="020B0200000000000000" pitchFamily="50" charset="-127"/>
              </a:rPr>
              <a:t>목차</a:t>
            </a:r>
          </a:p>
        </p:txBody>
      </p:sp>
      <p:sp>
        <p:nvSpPr>
          <p:cNvPr id="7" name="TextBox 6">
            <a:extLst>
              <a:ext uri="{FF2B5EF4-FFF2-40B4-BE49-F238E27FC236}">
                <a16:creationId xmlns:a16="http://schemas.microsoft.com/office/drawing/2014/main" id="{CE308183-DB54-F711-9B69-C8C5752AF7AF}"/>
              </a:ext>
            </a:extLst>
          </p:cNvPr>
          <p:cNvSpPr txBox="1"/>
          <p:nvPr/>
        </p:nvSpPr>
        <p:spPr>
          <a:xfrm>
            <a:off x="1452571" y="1677045"/>
            <a:ext cx="352070" cy="390295"/>
          </a:xfrm>
          <a:prstGeom prst="rect">
            <a:avLst/>
          </a:prstGeom>
          <a:noFill/>
        </p:spPr>
        <p:txBody>
          <a:bodyPr wrap="none" lIns="108000" tIns="36000" spcCol="0" rtlCol="0">
            <a:spAutoFit/>
          </a:bodyPr>
          <a:lstStyle/>
          <a:p>
            <a:r>
              <a:rPr lang="en-US" altLang="ko-KR" sz="2000" b="1" dirty="0">
                <a:solidFill>
                  <a:schemeClr val="accent1"/>
                </a:solidFill>
                <a:latin typeface="Noto Sans KR" panose="020B0200000000000000" pitchFamily="50" charset="-127"/>
                <a:ea typeface="Noto Sans KR" panose="020B0200000000000000" pitchFamily="50" charset="-127"/>
              </a:rPr>
              <a:t>1</a:t>
            </a:r>
            <a:endParaRPr lang="ko-KR" altLang="en-US" sz="2000" b="1" dirty="0">
              <a:solidFill>
                <a:schemeClr val="accent1"/>
              </a:solidFill>
              <a:latin typeface="Noto Sans KR" panose="020B0200000000000000" pitchFamily="50" charset="-127"/>
              <a:ea typeface="Noto Sans KR" panose="020B0200000000000000" pitchFamily="50" charset="-127"/>
            </a:endParaRPr>
          </a:p>
        </p:txBody>
      </p:sp>
      <p:sp>
        <p:nvSpPr>
          <p:cNvPr id="8" name="TextBox 7">
            <a:extLst>
              <a:ext uri="{FF2B5EF4-FFF2-40B4-BE49-F238E27FC236}">
                <a16:creationId xmlns:a16="http://schemas.microsoft.com/office/drawing/2014/main" id="{BC5F8E78-68AC-B048-5336-EE835D4169E6}"/>
              </a:ext>
            </a:extLst>
          </p:cNvPr>
          <p:cNvSpPr txBox="1"/>
          <p:nvPr/>
        </p:nvSpPr>
        <p:spPr>
          <a:xfrm>
            <a:off x="2147589" y="1674930"/>
            <a:ext cx="1976823" cy="523220"/>
          </a:xfrm>
          <a:prstGeom prst="rect">
            <a:avLst/>
          </a:prstGeom>
          <a:noFill/>
        </p:spPr>
        <p:txBody>
          <a:bodyPr wrap="none" rtlCol="0">
            <a:spAutoFit/>
          </a:bodyPr>
          <a:lstStyle/>
          <a:p>
            <a:r>
              <a:rPr lang="ko-KR" altLang="en-US" sz="2800" spc="-300" dirty="0">
                <a:solidFill>
                  <a:schemeClr val="accent1"/>
                </a:solidFill>
                <a:latin typeface="Noto Sans KR" panose="020B0200000000000000" pitchFamily="50" charset="-127"/>
                <a:ea typeface="Noto Sans KR" panose="020B0200000000000000" pitchFamily="50" charset="-127"/>
              </a:rPr>
              <a:t>프로젝트 개요</a:t>
            </a:r>
          </a:p>
        </p:txBody>
      </p:sp>
      <p:sp>
        <p:nvSpPr>
          <p:cNvPr id="9" name="TextBox 8">
            <a:extLst>
              <a:ext uri="{FF2B5EF4-FFF2-40B4-BE49-F238E27FC236}">
                <a16:creationId xmlns:a16="http://schemas.microsoft.com/office/drawing/2014/main" id="{313F5BEB-A29E-EC98-4681-67E53CB0B3C2}"/>
              </a:ext>
            </a:extLst>
          </p:cNvPr>
          <p:cNvSpPr txBox="1"/>
          <p:nvPr/>
        </p:nvSpPr>
        <p:spPr>
          <a:xfrm>
            <a:off x="1452571" y="2753263"/>
            <a:ext cx="352070" cy="390295"/>
          </a:xfrm>
          <a:prstGeom prst="rect">
            <a:avLst/>
          </a:prstGeom>
          <a:noFill/>
        </p:spPr>
        <p:txBody>
          <a:bodyPr wrap="none" lIns="108000" tIns="36000" spcCol="0" rtlCol="0">
            <a:spAutoFit/>
          </a:bodyPr>
          <a:lstStyle/>
          <a:p>
            <a:r>
              <a:rPr lang="en-US" altLang="ko-KR" sz="2000" b="1" dirty="0">
                <a:solidFill>
                  <a:schemeClr val="accent1"/>
                </a:solidFill>
                <a:latin typeface="Noto Sans KR" panose="020B0200000000000000" pitchFamily="50" charset="-127"/>
                <a:ea typeface="Noto Sans KR" panose="020B0200000000000000" pitchFamily="50" charset="-127"/>
              </a:rPr>
              <a:t>2</a:t>
            </a:r>
            <a:endParaRPr lang="ko-KR" altLang="en-US" sz="2000" b="1" dirty="0">
              <a:solidFill>
                <a:schemeClr val="accent1"/>
              </a:solidFill>
              <a:latin typeface="Noto Sans KR" panose="020B0200000000000000" pitchFamily="50" charset="-127"/>
              <a:ea typeface="Noto Sans KR" panose="020B0200000000000000" pitchFamily="50" charset="-127"/>
            </a:endParaRPr>
          </a:p>
        </p:txBody>
      </p:sp>
      <p:sp>
        <p:nvSpPr>
          <p:cNvPr id="10" name="TextBox 9">
            <a:extLst>
              <a:ext uri="{FF2B5EF4-FFF2-40B4-BE49-F238E27FC236}">
                <a16:creationId xmlns:a16="http://schemas.microsoft.com/office/drawing/2014/main" id="{15EF1453-BC33-8329-E803-35808F5E93AA}"/>
              </a:ext>
            </a:extLst>
          </p:cNvPr>
          <p:cNvSpPr txBox="1"/>
          <p:nvPr/>
        </p:nvSpPr>
        <p:spPr>
          <a:xfrm>
            <a:off x="2147589" y="2751148"/>
            <a:ext cx="1393330" cy="523220"/>
          </a:xfrm>
          <a:prstGeom prst="rect">
            <a:avLst/>
          </a:prstGeom>
          <a:noFill/>
        </p:spPr>
        <p:txBody>
          <a:bodyPr wrap="none" rtlCol="0">
            <a:spAutoFit/>
          </a:bodyPr>
          <a:lstStyle/>
          <a:p>
            <a:r>
              <a:rPr lang="ko-KR" altLang="en-US" sz="2800" spc="-300" dirty="0">
                <a:solidFill>
                  <a:schemeClr val="accent1"/>
                </a:solidFill>
                <a:latin typeface="Noto Sans KR" panose="020B0200000000000000" pitchFamily="50" charset="-127"/>
                <a:ea typeface="Noto Sans KR" panose="020B0200000000000000" pitchFamily="50" charset="-127"/>
              </a:rPr>
              <a:t>주요 기능</a:t>
            </a:r>
          </a:p>
        </p:txBody>
      </p:sp>
      <p:sp>
        <p:nvSpPr>
          <p:cNvPr id="11" name="TextBox 10">
            <a:extLst>
              <a:ext uri="{FF2B5EF4-FFF2-40B4-BE49-F238E27FC236}">
                <a16:creationId xmlns:a16="http://schemas.microsoft.com/office/drawing/2014/main" id="{C67FBC02-6717-E326-10F3-EED37C2CE102}"/>
              </a:ext>
            </a:extLst>
          </p:cNvPr>
          <p:cNvSpPr txBox="1"/>
          <p:nvPr/>
        </p:nvSpPr>
        <p:spPr>
          <a:xfrm>
            <a:off x="1452571" y="3829481"/>
            <a:ext cx="352070" cy="390295"/>
          </a:xfrm>
          <a:prstGeom prst="rect">
            <a:avLst/>
          </a:prstGeom>
          <a:noFill/>
        </p:spPr>
        <p:txBody>
          <a:bodyPr wrap="none" lIns="108000" tIns="36000" spcCol="0" rtlCol="0">
            <a:spAutoFit/>
          </a:bodyPr>
          <a:lstStyle/>
          <a:p>
            <a:r>
              <a:rPr lang="en-US" altLang="ko-KR" sz="2000" b="1" dirty="0">
                <a:solidFill>
                  <a:schemeClr val="accent1"/>
                </a:solidFill>
                <a:latin typeface="Noto Sans KR" panose="020B0200000000000000" pitchFamily="50" charset="-127"/>
                <a:ea typeface="Noto Sans KR" panose="020B0200000000000000" pitchFamily="50" charset="-127"/>
              </a:rPr>
              <a:t>3</a:t>
            </a:r>
            <a:endParaRPr lang="ko-KR" altLang="en-US" sz="2000" b="1" dirty="0">
              <a:solidFill>
                <a:schemeClr val="accent1"/>
              </a:solidFill>
              <a:latin typeface="Noto Sans KR" panose="020B0200000000000000" pitchFamily="50" charset="-127"/>
              <a:ea typeface="Noto Sans KR" panose="020B0200000000000000" pitchFamily="50" charset="-127"/>
            </a:endParaRPr>
          </a:p>
        </p:txBody>
      </p:sp>
      <p:sp>
        <p:nvSpPr>
          <p:cNvPr id="12" name="TextBox 11">
            <a:extLst>
              <a:ext uri="{FF2B5EF4-FFF2-40B4-BE49-F238E27FC236}">
                <a16:creationId xmlns:a16="http://schemas.microsoft.com/office/drawing/2014/main" id="{475A99F0-E26F-49EF-19FA-5DA225DF25D0}"/>
              </a:ext>
            </a:extLst>
          </p:cNvPr>
          <p:cNvSpPr txBox="1"/>
          <p:nvPr/>
        </p:nvSpPr>
        <p:spPr>
          <a:xfrm>
            <a:off x="2147589" y="3827366"/>
            <a:ext cx="2935419" cy="523220"/>
          </a:xfrm>
          <a:prstGeom prst="rect">
            <a:avLst/>
          </a:prstGeom>
          <a:noFill/>
        </p:spPr>
        <p:txBody>
          <a:bodyPr wrap="none" rtlCol="0">
            <a:spAutoFit/>
          </a:bodyPr>
          <a:lstStyle/>
          <a:p>
            <a:r>
              <a:rPr lang="ko-KR" altLang="en-US" sz="2800" spc="-300" dirty="0">
                <a:solidFill>
                  <a:schemeClr val="accent1"/>
                </a:solidFill>
                <a:latin typeface="Noto Sans KR" panose="020B0200000000000000" pitchFamily="50" charset="-127"/>
                <a:ea typeface="Noto Sans KR" panose="020B0200000000000000" pitchFamily="50" charset="-127"/>
              </a:rPr>
              <a:t>프로젝트 목표 및 내용</a:t>
            </a:r>
          </a:p>
        </p:txBody>
      </p:sp>
      <p:sp>
        <p:nvSpPr>
          <p:cNvPr id="13" name="TextBox 12">
            <a:extLst>
              <a:ext uri="{FF2B5EF4-FFF2-40B4-BE49-F238E27FC236}">
                <a16:creationId xmlns:a16="http://schemas.microsoft.com/office/drawing/2014/main" id="{CEC5CD14-4594-1730-18CF-710701846C6F}"/>
              </a:ext>
            </a:extLst>
          </p:cNvPr>
          <p:cNvSpPr txBox="1"/>
          <p:nvPr/>
        </p:nvSpPr>
        <p:spPr>
          <a:xfrm>
            <a:off x="1452571" y="4905699"/>
            <a:ext cx="352982" cy="390295"/>
          </a:xfrm>
          <a:prstGeom prst="rect">
            <a:avLst/>
          </a:prstGeom>
          <a:noFill/>
        </p:spPr>
        <p:txBody>
          <a:bodyPr wrap="square" lIns="108000" tIns="36000" spcCol="0" rtlCol="0">
            <a:spAutoFit/>
          </a:bodyPr>
          <a:lstStyle/>
          <a:p>
            <a:r>
              <a:rPr lang="en-US" altLang="ko-KR" sz="2000" b="1" dirty="0">
                <a:solidFill>
                  <a:schemeClr val="accent1"/>
                </a:solidFill>
                <a:latin typeface="Noto Sans KR" panose="020B0200000000000000" pitchFamily="50" charset="-127"/>
                <a:ea typeface="Noto Sans KR" panose="020B0200000000000000" pitchFamily="50" charset="-127"/>
              </a:rPr>
              <a:t>4</a:t>
            </a:r>
            <a:endParaRPr lang="ko-KR" altLang="en-US" sz="2000" b="1" dirty="0">
              <a:solidFill>
                <a:schemeClr val="accent1"/>
              </a:solidFill>
              <a:latin typeface="Noto Sans KR" panose="020B0200000000000000" pitchFamily="50" charset="-127"/>
              <a:ea typeface="Noto Sans KR" panose="020B0200000000000000" pitchFamily="50" charset="-127"/>
            </a:endParaRPr>
          </a:p>
        </p:txBody>
      </p:sp>
      <p:sp>
        <p:nvSpPr>
          <p:cNvPr id="14" name="TextBox 13">
            <a:extLst>
              <a:ext uri="{FF2B5EF4-FFF2-40B4-BE49-F238E27FC236}">
                <a16:creationId xmlns:a16="http://schemas.microsoft.com/office/drawing/2014/main" id="{E4BB9965-4F0D-8E0C-4C5A-019C795529F3}"/>
              </a:ext>
            </a:extLst>
          </p:cNvPr>
          <p:cNvSpPr txBox="1"/>
          <p:nvPr/>
        </p:nvSpPr>
        <p:spPr>
          <a:xfrm>
            <a:off x="2147589" y="4903584"/>
            <a:ext cx="2310248" cy="523220"/>
          </a:xfrm>
          <a:prstGeom prst="rect">
            <a:avLst/>
          </a:prstGeom>
          <a:noFill/>
        </p:spPr>
        <p:txBody>
          <a:bodyPr wrap="none" rtlCol="0">
            <a:spAutoFit/>
          </a:bodyPr>
          <a:lstStyle/>
          <a:p>
            <a:r>
              <a:rPr lang="ko-KR" altLang="en-US" sz="2800" spc="-300" dirty="0">
                <a:solidFill>
                  <a:schemeClr val="accent1"/>
                </a:solidFill>
                <a:latin typeface="Noto Sans KR" panose="020B0200000000000000" pitchFamily="50" charset="-127"/>
                <a:ea typeface="Noto Sans KR" panose="020B0200000000000000" pitchFamily="50" charset="-127"/>
              </a:rPr>
              <a:t>추진전략 및 방법</a:t>
            </a:r>
          </a:p>
        </p:txBody>
      </p:sp>
      <p:sp>
        <p:nvSpPr>
          <p:cNvPr id="15" name="TextBox 14">
            <a:extLst>
              <a:ext uri="{FF2B5EF4-FFF2-40B4-BE49-F238E27FC236}">
                <a16:creationId xmlns:a16="http://schemas.microsoft.com/office/drawing/2014/main" id="{627B173C-BF4B-5D6B-514A-71779E736CDB}"/>
              </a:ext>
            </a:extLst>
          </p:cNvPr>
          <p:cNvSpPr txBox="1"/>
          <p:nvPr/>
        </p:nvSpPr>
        <p:spPr>
          <a:xfrm>
            <a:off x="2585007" y="939237"/>
            <a:ext cx="2002471" cy="369332"/>
          </a:xfrm>
          <a:prstGeom prst="rect">
            <a:avLst/>
          </a:prstGeom>
          <a:noFill/>
        </p:spPr>
        <p:txBody>
          <a:bodyPr wrap="none" rtlCol="0">
            <a:spAutoFit/>
          </a:bodyPr>
          <a:lstStyle/>
          <a:p>
            <a:r>
              <a:rPr lang="en-US" altLang="ko-KR" dirty="0">
                <a:solidFill>
                  <a:schemeClr val="accent1"/>
                </a:solidFill>
                <a:latin typeface="Noto Sans KR" panose="020B0200000000000000" pitchFamily="50" charset="-127"/>
                <a:ea typeface="Noto Sans KR" panose="020B0200000000000000" pitchFamily="50" charset="-127"/>
              </a:rPr>
              <a:t>table of contents</a:t>
            </a:r>
            <a:endParaRPr lang="ko-KR" altLang="en-US" dirty="0">
              <a:solidFill>
                <a:schemeClr val="accent1"/>
              </a:solidFill>
              <a:latin typeface="Noto Sans KR" panose="020B0200000000000000" pitchFamily="50" charset="-127"/>
              <a:ea typeface="Noto Sans KR" panose="020B0200000000000000" pitchFamily="50" charset="-127"/>
            </a:endParaRPr>
          </a:p>
        </p:txBody>
      </p:sp>
      <p:sp>
        <p:nvSpPr>
          <p:cNvPr id="2" name="TextBox 1">
            <a:extLst>
              <a:ext uri="{FF2B5EF4-FFF2-40B4-BE49-F238E27FC236}">
                <a16:creationId xmlns:a16="http://schemas.microsoft.com/office/drawing/2014/main" id="{9047837E-51BE-26D1-2651-E62C4A79E1C3}"/>
              </a:ext>
            </a:extLst>
          </p:cNvPr>
          <p:cNvSpPr txBox="1"/>
          <p:nvPr/>
        </p:nvSpPr>
        <p:spPr>
          <a:xfrm>
            <a:off x="1462077" y="5969624"/>
            <a:ext cx="352982" cy="390295"/>
          </a:xfrm>
          <a:prstGeom prst="rect">
            <a:avLst/>
          </a:prstGeom>
          <a:noFill/>
        </p:spPr>
        <p:txBody>
          <a:bodyPr wrap="square" lIns="108000" tIns="36000" spcCol="0" rtlCol="0">
            <a:spAutoFit/>
          </a:bodyPr>
          <a:lstStyle/>
          <a:p>
            <a:r>
              <a:rPr lang="en-US" altLang="ko-KR" sz="2000" b="1" dirty="0">
                <a:solidFill>
                  <a:schemeClr val="accent1"/>
                </a:solidFill>
                <a:latin typeface="Noto Sans KR" panose="020B0200000000000000" pitchFamily="50" charset="-127"/>
                <a:ea typeface="Noto Sans KR" panose="020B0200000000000000" pitchFamily="50" charset="-127"/>
              </a:rPr>
              <a:t>5</a:t>
            </a:r>
            <a:endParaRPr lang="ko-KR" altLang="en-US" sz="2000" b="1" dirty="0">
              <a:solidFill>
                <a:schemeClr val="accent1"/>
              </a:solidFill>
              <a:latin typeface="Noto Sans KR" panose="020B0200000000000000" pitchFamily="50" charset="-127"/>
              <a:ea typeface="Noto Sans KR" panose="020B0200000000000000" pitchFamily="50" charset="-127"/>
            </a:endParaRPr>
          </a:p>
        </p:txBody>
      </p:sp>
      <p:sp>
        <p:nvSpPr>
          <p:cNvPr id="6" name="TextBox 5">
            <a:extLst>
              <a:ext uri="{FF2B5EF4-FFF2-40B4-BE49-F238E27FC236}">
                <a16:creationId xmlns:a16="http://schemas.microsoft.com/office/drawing/2014/main" id="{E0218DB2-EB94-D9F2-A1B1-E5999368E4F9}"/>
              </a:ext>
            </a:extLst>
          </p:cNvPr>
          <p:cNvSpPr txBox="1"/>
          <p:nvPr/>
        </p:nvSpPr>
        <p:spPr>
          <a:xfrm>
            <a:off x="2151443" y="5888374"/>
            <a:ext cx="2893741" cy="523220"/>
          </a:xfrm>
          <a:prstGeom prst="rect">
            <a:avLst/>
          </a:prstGeom>
          <a:noFill/>
        </p:spPr>
        <p:txBody>
          <a:bodyPr wrap="none" rtlCol="0">
            <a:spAutoFit/>
          </a:bodyPr>
          <a:lstStyle/>
          <a:p>
            <a:r>
              <a:rPr lang="ko-KR" altLang="en-US" sz="2800" spc="-300" dirty="0">
                <a:solidFill>
                  <a:schemeClr val="accent1"/>
                </a:solidFill>
                <a:latin typeface="Noto Sans KR" panose="020B0200000000000000" pitchFamily="50" charset="-127"/>
                <a:ea typeface="Noto Sans KR" panose="020B0200000000000000" pitchFamily="50" charset="-127"/>
              </a:rPr>
              <a:t>활용방안 및 기대효과</a:t>
            </a:r>
          </a:p>
        </p:txBody>
      </p:sp>
    </p:spTree>
    <p:extLst>
      <p:ext uri="{BB962C8B-B14F-4D97-AF65-F5344CB8AC3E}">
        <p14:creationId xmlns:p14="http://schemas.microsoft.com/office/powerpoint/2010/main" val="42073143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24D60"/>
        </a:solidFill>
        <a:effectLst/>
      </p:bgPr>
    </p:bg>
    <p:spTree>
      <p:nvGrpSpPr>
        <p:cNvPr id="1" name=""/>
        <p:cNvGrpSpPr/>
        <p:nvPr/>
      </p:nvGrpSpPr>
      <p:grpSpPr>
        <a:xfrm>
          <a:off x="0" y="0"/>
          <a:ext cx="0" cy="0"/>
          <a:chOff x="0" y="0"/>
          <a:chExt cx="0" cy="0"/>
        </a:xfrm>
      </p:grpSpPr>
      <p:grpSp>
        <p:nvGrpSpPr>
          <p:cNvPr id="7" name="그룹 6">
            <a:extLst>
              <a:ext uri="{FF2B5EF4-FFF2-40B4-BE49-F238E27FC236}">
                <a16:creationId xmlns:a16="http://schemas.microsoft.com/office/drawing/2014/main" id="{ADC16E78-8819-8219-C770-75C3BD1E4D45}"/>
              </a:ext>
            </a:extLst>
          </p:cNvPr>
          <p:cNvGrpSpPr/>
          <p:nvPr/>
        </p:nvGrpSpPr>
        <p:grpSpPr>
          <a:xfrm>
            <a:off x="6817895" y="872277"/>
            <a:ext cx="5374105" cy="4483771"/>
            <a:chOff x="6817895" y="310803"/>
            <a:chExt cx="5374105" cy="4483771"/>
          </a:xfrm>
        </p:grpSpPr>
        <p:sp>
          <p:nvSpPr>
            <p:cNvPr id="2" name="TextBox 1">
              <a:extLst>
                <a:ext uri="{FF2B5EF4-FFF2-40B4-BE49-F238E27FC236}">
                  <a16:creationId xmlns:a16="http://schemas.microsoft.com/office/drawing/2014/main" id="{1E4D379F-0D7A-E10A-C2FD-B3F877B38412}"/>
                </a:ext>
              </a:extLst>
            </p:cNvPr>
            <p:cNvSpPr txBox="1"/>
            <p:nvPr/>
          </p:nvSpPr>
          <p:spPr>
            <a:xfrm>
              <a:off x="6817895" y="310803"/>
              <a:ext cx="1430200" cy="3154710"/>
            </a:xfrm>
            <a:prstGeom prst="rect">
              <a:avLst/>
            </a:prstGeom>
            <a:noFill/>
          </p:spPr>
          <p:txBody>
            <a:bodyPr wrap="none" rtlCol="0">
              <a:spAutoFit/>
            </a:bodyPr>
            <a:lstStyle/>
            <a:p>
              <a:r>
                <a:rPr lang="en-US" altLang="ko-KR" sz="19900" b="1" dirty="0">
                  <a:solidFill>
                    <a:schemeClr val="bg1"/>
                  </a:solidFill>
                  <a:latin typeface="+mj-ea"/>
                  <a:ea typeface="+mj-ea"/>
                </a:rPr>
                <a:t>1</a:t>
              </a:r>
              <a:endParaRPr lang="ko-KR" altLang="en-US" sz="19900" b="1" dirty="0">
                <a:solidFill>
                  <a:schemeClr val="bg1"/>
                </a:solidFill>
                <a:latin typeface="+mj-ea"/>
                <a:ea typeface="+mj-ea"/>
              </a:endParaRPr>
            </a:p>
          </p:txBody>
        </p:sp>
        <p:sp>
          <p:nvSpPr>
            <p:cNvPr id="3" name="TextBox 2">
              <a:extLst>
                <a:ext uri="{FF2B5EF4-FFF2-40B4-BE49-F238E27FC236}">
                  <a16:creationId xmlns:a16="http://schemas.microsoft.com/office/drawing/2014/main" id="{773F2969-8E1F-0403-B6B6-037C4B0D5DB2}"/>
                </a:ext>
              </a:extLst>
            </p:cNvPr>
            <p:cNvSpPr txBox="1"/>
            <p:nvPr/>
          </p:nvSpPr>
          <p:spPr>
            <a:xfrm>
              <a:off x="6817895" y="3350782"/>
              <a:ext cx="3680816" cy="830997"/>
            </a:xfrm>
            <a:prstGeom prst="rect">
              <a:avLst/>
            </a:prstGeom>
            <a:noFill/>
          </p:spPr>
          <p:txBody>
            <a:bodyPr wrap="none" rtlCol="0">
              <a:spAutoFit/>
            </a:bodyPr>
            <a:lstStyle/>
            <a:p>
              <a:r>
                <a:rPr lang="ko-KR" altLang="en-US" sz="4800" b="1" spc="-300" dirty="0">
                  <a:solidFill>
                    <a:schemeClr val="bg1"/>
                  </a:solidFill>
                  <a:latin typeface="+mn-ea"/>
                </a:rPr>
                <a:t>프로젝트 개요</a:t>
              </a:r>
            </a:p>
          </p:txBody>
        </p:sp>
        <p:cxnSp>
          <p:nvCxnSpPr>
            <p:cNvPr id="4" name="직선 연결선 3">
              <a:extLst>
                <a:ext uri="{FF2B5EF4-FFF2-40B4-BE49-F238E27FC236}">
                  <a16:creationId xmlns:a16="http://schemas.microsoft.com/office/drawing/2014/main" id="{F9894119-F233-DC33-68F5-7374CF0E569E}"/>
                </a:ext>
              </a:extLst>
            </p:cNvPr>
            <p:cNvCxnSpPr>
              <a:cxnSpLocks/>
            </p:cNvCxnSpPr>
            <p:nvPr/>
          </p:nvCxnSpPr>
          <p:spPr>
            <a:xfrm>
              <a:off x="6817895" y="4545921"/>
              <a:ext cx="5374105"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직선 연결선 5">
              <a:extLst>
                <a:ext uri="{FF2B5EF4-FFF2-40B4-BE49-F238E27FC236}">
                  <a16:creationId xmlns:a16="http://schemas.microsoft.com/office/drawing/2014/main" id="{01021128-BA25-D6FF-656C-87D086ADE451}"/>
                </a:ext>
              </a:extLst>
            </p:cNvPr>
            <p:cNvCxnSpPr>
              <a:cxnSpLocks/>
            </p:cNvCxnSpPr>
            <p:nvPr/>
          </p:nvCxnSpPr>
          <p:spPr>
            <a:xfrm>
              <a:off x="6817895" y="4794574"/>
              <a:ext cx="5374105" cy="0"/>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674453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그림 17">
            <a:extLst>
              <a:ext uri="{FF2B5EF4-FFF2-40B4-BE49-F238E27FC236}">
                <a16:creationId xmlns:a16="http://schemas.microsoft.com/office/drawing/2014/main" id="{02CED0DE-6F71-71B8-7E6B-E4BBFE001510}"/>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r="10931"/>
          <a:stretch/>
        </p:blipFill>
        <p:spPr>
          <a:xfrm>
            <a:off x="6096000" y="0"/>
            <a:ext cx="6108378" cy="6858000"/>
          </a:xfrm>
          <a:prstGeom prst="rect">
            <a:avLst/>
          </a:prstGeom>
        </p:spPr>
      </p:pic>
      <p:cxnSp>
        <p:nvCxnSpPr>
          <p:cNvPr id="3" name="직선 연결선 2">
            <a:extLst>
              <a:ext uri="{FF2B5EF4-FFF2-40B4-BE49-F238E27FC236}">
                <a16:creationId xmlns:a16="http://schemas.microsoft.com/office/drawing/2014/main" id="{695F5617-8CB3-2C90-D484-7E78AF629F77}"/>
              </a:ext>
            </a:extLst>
          </p:cNvPr>
          <p:cNvCxnSpPr/>
          <p:nvPr/>
        </p:nvCxnSpPr>
        <p:spPr>
          <a:xfrm>
            <a:off x="144378" y="176464"/>
            <a:ext cx="12060000" cy="0"/>
          </a:xfrm>
          <a:prstGeom prst="line">
            <a:avLst/>
          </a:prstGeom>
          <a:ln w="762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직선 연결선 3">
            <a:extLst>
              <a:ext uri="{FF2B5EF4-FFF2-40B4-BE49-F238E27FC236}">
                <a16:creationId xmlns:a16="http://schemas.microsoft.com/office/drawing/2014/main" id="{8B4A3B93-1F0C-9A0F-F5F7-F4FD3957F3AF}"/>
              </a:ext>
            </a:extLst>
          </p:cNvPr>
          <p:cNvCxnSpPr/>
          <p:nvPr/>
        </p:nvCxnSpPr>
        <p:spPr>
          <a:xfrm>
            <a:off x="144378" y="6705601"/>
            <a:ext cx="12060000" cy="0"/>
          </a:xfrm>
          <a:prstGeom prst="line">
            <a:avLst/>
          </a:prstGeom>
          <a:ln w="3175">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748DE9C-B5AD-BAA4-4EBD-53FA1916E9A2}"/>
              </a:ext>
            </a:extLst>
          </p:cNvPr>
          <p:cNvSpPr txBox="1"/>
          <p:nvPr/>
        </p:nvSpPr>
        <p:spPr>
          <a:xfrm>
            <a:off x="1229707" y="721892"/>
            <a:ext cx="2837636" cy="646331"/>
          </a:xfrm>
          <a:prstGeom prst="rect">
            <a:avLst/>
          </a:prstGeom>
          <a:noFill/>
        </p:spPr>
        <p:txBody>
          <a:bodyPr wrap="none" rtlCol="0">
            <a:spAutoFit/>
          </a:bodyPr>
          <a:lstStyle/>
          <a:p>
            <a:r>
              <a:rPr lang="ko-KR" altLang="en-US" sz="3600" b="1" dirty="0">
                <a:solidFill>
                  <a:schemeClr val="accent1"/>
                </a:solidFill>
                <a:latin typeface="Noto Sans KR" panose="020B0200000000000000" pitchFamily="50" charset="-127"/>
                <a:ea typeface="Noto Sans KR" panose="020B0200000000000000" pitchFamily="50" charset="-127"/>
              </a:rPr>
              <a:t>프로젝트 개요</a:t>
            </a:r>
          </a:p>
        </p:txBody>
      </p:sp>
      <p:sp>
        <p:nvSpPr>
          <p:cNvPr id="16" name="TextBox 15">
            <a:extLst>
              <a:ext uri="{FF2B5EF4-FFF2-40B4-BE49-F238E27FC236}">
                <a16:creationId xmlns:a16="http://schemas.microsoft.com/office/drawing/2014/main" id="{FF7C8E2C-9BAA-8979-FA06-D252DDA07D0E}"/>
              </a:ext>
            </a:extLst>
          </p:cNvPr>
          <p:cNvSpPr txBox="1"/>
          <p:nvPr/>
        </p:nvSpPr>
        <p:spPr>
          <a:xfrm>
            <a:off x="432000" y="1800000"/>
            <a:ext cx="2873829" cy="523220"/>
          </a:xfrm>
          <a:prstGeom prst="rect">
            <a:avLst/>
          </a:prstGeom>
          <a:noFill/>
        </p:spPr>
        <p:txBody>
          <a:bodyPr wrap="square" rtlCol="0">
            <a:spAutoFit/>
          </a:bodyPr>
          <a:lstStyle/>
          <a:p>
            <a:r>
              <a:rPr lang="ko-KR" altLang="en-US" sz="2800" b="1" dirty="0">
                <a:latin typeface="Noto Sans KR" panose="020B0200000000000000" pitchFamily="50" charset="-127"/>
                <a:ea typeface="Noto Sans KR" panose="020B0200000000000000" pitchFamily="50" charset="-127"/>
              </a:rPr>
              <a:t>프로젝트 배경</a:t>
            </a:r>
          </a:p>
        </p:txBody>
      </p:sp>
      <p:sp>
        <p:nvSpPr>
          <p:cNvPr id="7" name="TextBox 6">
            <a:extLst>
              <a:ext uri="{FF2B5EF4-FFF2-40B4-BE49-F238E27FC236}">
                <a16:creationId xmlns:a16="http://schemas.microsoft.com/office/drawing/2014/main" id="{16824B85-2E75-4E31-62B5-762BC54E712B}"/>
              </a:ext>
            </a:extLst>
          </p:cNvPr>
          <p:cNvSpPr txBox="1"/>
          <p:nvPr/>
        </p:nvSpPr>
        <p:spPr>
          <a:xfrm>
            <a:off x="432000" y="2520000"/>
            <a:ext cx="11383637" cy="3939540"/>
          </a:xfrm>
          <a:prstGeom prst="rect">
            <a:avLst/>
          </a:prstGeom>
          <a:noFill/>
        </p:spPr>
        <p:txBody>
          <a:bodyPr wrap="square">
            <a:spAutoFit/>
          </a:bodyPr>
          <a:lstStyle/>
          <a:p>
            <a:pPr marL="342900" indent="-342900">
              <a:buAutoNum type="arabicPeriod"/>
            </a:pPr>
            <a:r>
              <a:rPr lang="ko-KR" altLang="en-US" b="1" dirty="0">
                <a:latin typeface="Noto Sans KR" panose="020B0200000000000000" pitchFamily="50" charset="-127"/>
                <a:ea typeface="Noto Sans KR" panose="020B0200000000000000" pitchFamily="50" charset="-127"/>
              </a:rPr>
              <a:t>식량 생산 문제</a:t>
            </a:r>
            <a:endParaRPr lang="en-US" altLang="ko-KR" b="1" dirty="0">
              <a:latin typeface="Noto Sans KR" panose="020B0200000000000000" pitchFamily="50" charset="-127"/>
              <a:ea typeface="Noto Sans KR" panose="020B0200000000000000" pitchFamily="50" charset="-127"/>
            </a:endParaRPr>
          </a:p>
          <a:p>
            <a:r>
              <a:rPr lang="ko-KR" altLang="en-US" sz="1400" dirty="0">
                <a:latin typeface="Noto Sans KR" panose="020B0200000000000000" pitchFamily="50" charset="-127"/>
                <a:ea typeface="Noto Sans KR" panose="020B0200000000000000" pitchFamily="50" charset="-127"/>
              </a:rPr>
              <a:t> 세계 인구는 급속히 증가하고 있으며</a:t>
            </a:r>
            <a:r>
              <a:rPr lang="en-US" altLang="ko-KR" sz="1400" dirty="0">
                <a:latin typeface="Noto Sans KR" panose="020B0200000000000000" pitchFamily="50" charset="-127"/>
                <a:ea typeface="Noto Sans KR" panose="020B0200000000000000" pitchFamily="50" charset="-127"/>
              </a:rPr>
              <a:t>, </a:t>
            </a:r>
            <a:r>
              <a:rPr lang="ko-KR" altLang="en-US" sz="1400" dirty="0">
                <a:latin typeface="Noto Sans KR" panose="020B0200000000000000" pitchFamily="50" charset="-127"/>
                <a:ea typeface="Noto Sans KR" panose="020B0200000000000000" pitchFamily="50" charset="-127"/>
              </a:rPr>
              <a:t>이에 따라 식량 수요도 꾸준히 증가됨</a:t>
            </a:r>
            <a:r>
              <a:rPr lang="en-US" altLang="ko-KR" sz="1400" dirty="0">
                <a:latin typeface="Noto Sans KR" panose="020B0200000000000000" pitchFamily="50" charset="-127"/>
                <a:ea typeface="Noto Sans KR" panose="020B0200000000000000" pitchFamily="50" charset="-127"/>
              </a:rPr>
              <a:t>. </a:t>
            </a:r>
            <a:r>
              <a:rPr lang="ko-KR" altLang="en-US" sz="1400" dirty="0">
                <a:latin typeface="Noto Sans KR" panose="020B0200000000000000" pitchFamily="50" charset="-127"/>
                <a:ea typeface="Noto Sans KR" panose="020B0200000000000000" pitchFamily="50" charset="-127"/>
              </a:rPr>
              <a:t>유엔의 예측에 따르면</a:t>
            </a:r>
            <a:r>
              <a:rPr lang="en-US" altLang="ko-KR" sz="1400" dirty="0">
                <a:latin typeface="Noto Sans KR" panose="020B0200000000000000" pitchFamily="50" charset="-127"/>
                <a:ea typeface="Noto Sans KR" panose="020B0200000000000000" pitchFamily="50" charset="-127"/>
              </a:rPr>
              <a:t>, 2050</a:t>
            </a:r>
            <a:r>
              <a:rPr lang="ko-KR" altLang="en-US" sz="1400" dirty="0">
                <a:latin typeface="Noto Sans KR" panose="020B0200000000000000" pitchFamily="50" charset="-127"/>
                <a:ea typeface="Noto Sans KR" panose="020B0200000000000000" pitchFamily="50" charset="-127"/>
              </a:rPr>
              <a:t>년까지 세계 인구는 약 </a:t>
            </a:r>
            <a:r>
              <a:rPr lang="en-US" altLang="ko-KR" sz="1400" dirty="0">
                <a:latin typeface="Noto Sans KR" panose="020B0200000000000000" pitchFamily="50" charset="-127"/>
                <a:ea typeface="Noto Sans KR" panose="020B0200000000000000" pitchFamily="50" charset="-127"/>
              </a:rPr>
              <a:t>97</a:t>
            </a:r>
            <a:r>
              <a:rPr lang="ko-KR" altLang="en-US" sz="1400" dirty="0">
                <a:latin typeface="Noto Sans KR" panose="020B0200000000000000" pitchFamily="50" charset="-127"/>
                <a:ea typeface="Noto Sans KR" panose="020B0200000000000000" pitchFamily="50" charset="-127"/>
              </a:rPr>
              <a:t>억 명에 이를 것으로 보임</a:t>
            </a:r>
            <a:r>
              <a:rPr lang="en-US" altLang="ko-KR" sz="1400" dirty="0">
                <a:latin typeface="Noto Sans KR" panose="020B0200000000000000" pitchFamily="50" charset="-127"/>
                <a:ea typeface="Noto Sans KR" panose="020B0200000000000000" pitchFamily="50" charset="-127"/>
              </a:rPr>
              <a:t>. </a:t>
            </a:r>
            <a:r>
              <a:rPr lang="ko-KR" altLang="en-US" sz="1400" dirty="0">
                <a:latin typeface="Noto Sans KR" panose="020B0200000000000000" pitchFamily="50" charset="-127"/>
                <a:ea typeface="Noto Sans KR" panose="020B0200000000000000" pitchFamily="50" charset="-127"/>
              </a:rPr>
              <a:t>이로 인해 </a:t>
            </a:r>
            <a:r>
              <a:rPr lang="ko-KR" altLang="en-US" sz="1400" u="sng" dirty="0">
                <a:latin typeface="Noto Sans KR" panose="020B0200000000000000" pitchFamily="50" charset="-127"/>
                <a:ea typeface="Noto Sans KR" panose="020B0200000000000000" pitchFamily="50" charset="-127"/>
              </a:rPr>
              <a:t>식량 생산량은 현재보다 약 </a:t>
            </a:r>
            <a:r>
              <a:rPr lang="en-US" altLang="ko-KR" sz="1400" u="sng" dirty="0">
                <a:latin typeface="Noto Sans KR" panose="020B0200000000000000" pitchFamily="50" charset="-127"/>
                <a:ea typeface="Noto Sans KR" panose="020B0200000000000000" pitchFamily="50" charset="-127"/>
              </a:rPr>
              <a:t>70% </a:t>
            </a:r>
            <a:r>
              <a:rPr lang="ko-KR" altLang="en-US" sz="1400" u="sng" dirty="0">
                <a:latin typeface="Noto Sans KR" panose="020B0200000000000000" pitchFamily="50" charset="-127"/>
                <a:ea typeface="Noto Sans KR" panose="020B0200000000000000" pitchFamily="50" charset="-127"/>
              </a:rPr>
              <a:t>증가해야 할 필요</a:t>
            </a:r>
            <a:r>
              <a:rPr lang="ko-KR" altLang="en-US" sz="1400" dirty="0">
                <a:latin typeface="Noto Sans KR" panose="020B0200000000000000" pitchFamily="50" charset="-127"/>
                <a:ea typeface="Noto Sans KR" panose="020B0200000000000000" pitchFamily="50" charset="-127"/>
              </a:rPr>
              <a:t>가 있음</a:t>
            </a:r>
            <a:r>
              <a:rPr lang="en-US" altLang="ko-KR" sz="1400" dirty="0">
                <a:latin typeface="Noto Sans KR" panose="020B0200000000000000" pitchFamily="50" charset="-127"/>
                <a:ea typeface="Noto Sans KR" panose="020B0200000000000000" pitchFamily="50" charset="-127"/>
              </a:rPr>
              <a:t>. </a:t>
            </a:r>
            <a:r>
              <a:rPr lang="ko-KR" altLang="en-US" sz="1400" dirty="0">
                <a:latin typeface="Noto Sans KR" panose="020B0200000000000000" pitchFamily="50" charset="-127"/>
                <a:ea typeface="Noto Sans KR" panose="020B0200000000000000" pitchFamily="50" charset="-127"/>
              </a:rPr>
              <a:t>그러나 기후 변화</a:t>
            </a:r>
            <a:r>
              <a:rPr lang="en-US" altLang="ko-KR" sz="1400" dirty="0">
                <a:latin typeface="Noto Sans KR" panose="020B0200000000000000" pitchFamily="50" charset="-127"/>
                <a:ea typeface="Noto Sans KR" panose="020B0200000000000000" pitchFamily="50" charset="-127"/>
              </a:rPr>
              <a:t>, </a:t>
            </a:r>
            <a:r>
              <a:rPr lang="ko-KR" altLang="en-US" sz="1400" dirty="0">
                <a:latin typeface="Noto Sans KR" panose="020B0200000000000000" pitchFamily="50" charset="-127"/>
                <a:ea typeface="Noto Sans KR" panose="020B0200000000000000" pitchFamily="50" charset="-127"/>
              </a:rPr>
              <a:t>토지의 한정성</a:t>
            </a:r>
            <a:r>
              <a:rPr lang="en-US" altLang="ko-KR" sz="1400" dirty="0">
                <a:latin typeface="Noto Sans KR" panose="020B0200000000000000" pitchFamily="50" charset="-127"/>
                <a:ea typeface="Noto Sans KR" panose="020B0200000000000000" pitchFamily="50" charset="-127"/>
              </a:rPr>
              <a:t>, </a:t>
            </a:r>
            <a:r>
              <a:rPr lang="ko-KR" altLang="en-US" sz="1400" dirty="0">
                <a:latin typeface="Noto Sans KR" panose="020B0200000000000000" pitchFamily="50" charset="-127"/>
                <a:ea typeface="Noto Sans KR" panose="020B0200000000000000" pitchFamily="50" charset="-127"/>
              </a:rPr>
              <a:t>자원의 부족 등 여러 가지 문제로 인해 전통적인 농업 방식만으로는 이러한 수요를 충족시키기가 어려움을 겪을 것으로 보임</a:t>
            </a:r>
            <a:r>
              <a:rPr lang="en-US" altLang="ko-KR" sz="1400" dirty="0">
                <a:latin typeface="Noto Sans KR" panose="020B0200000000000000" pitchFamily="50" charset="-127"/>
                <a:ea typeface="Noto Sans KR" panose="020B0200000000000000" pitchFamily="50" charset="-127"/>
              </a:rPr>
              <a:t>. </a:t>
            </a:r>
            <a:endParaRPr lang="en-US" altLang="ko-KR" sz="1400" b="1" dirty="0">
              <a:latin typeface="Noto Sans KR" panose="020B0200000000000000" pitchFamily="50" charset="-127"/>
              <a:ea typeface="Noto Sans KR" panose="020B0200000000000000" pitchFamily="50" charset="-127"/>
            </a:endParaRPr>
          </a:p>
          <a:p>
            <a:pPr marL="800100" lvl="1" indent="-342900">
              <a:buAutoNum type="arabicPeriod"/>
            </a:pPr>
            <a:endParaRPr lang="en-US" altLang="ko-KR" b="1" dirty="0">
              <a:latin typeface="Noto Sans KR" panose="020B0200000000000000" pitchFamily="50" charset="-127"/>
              <a:ea typeface="Noto Sans KR" panose="020B0200000000000000" pitchFamily="50" charset="-127"/>
            </a:endParaRPr>
          </a:p>
          <a:p>
            <a:r>
              <a:rPr lang="en-US" altLang="ko-KR" b="1" dirty="0">
                <a:latin typeface="Noto Sans KR" panose="020B0200000000000000" pitchFamily="50" charset="-127"/>
                <a:ea typeface="Noto Sans KR" panose="020B0200000000000000" pitchFamily="50" charset="-127"/>
              </a:rPr>
              <a:t>2. </a:t>
            </a:r>
            <a:r>
              <a:rPr lang="ko-KR" altLang="en-US" b="1" dirty="0">
                <a:latin typeface="Noto Sans KR" panose="020B0200000000000000" pitchFamily="50" charset="-127"/>
                <a:ea typeface="Noto Sans KR" panose="020B0200000000000000" pitchFamily="50" charset="-127"/>
              </a:rPr>
              <a:t>지속 가능한 농업의 필요성</a:t>
            </a:r>
            <a:endParaRPr lang="en-US" altLang="ko-KR" b="1" dirty="0">
              <a:latin typeface="Noto Sans KR" panose="020B0200000000000000" pitchFamily="50" charset="-127"/>
              <a:ea typeface="Noto Sans KR" panose="020B0200000000000000" pitchFamily="50" charset="-127"/>
            </a:endParaRPr>
          </a:p>
          <a:p>
            <a:r>
              <a:rPr lang="ko-KR" altLang="en-US" sz="1400" dirty="0">
                <a:latin typeface="Noto Sans KR" panose="020B0200000000000000" pitchFamily="50" charset="-127"/>
                <a:ea typeface="Noto Sans KR" panose="020B0200000000000000" pitchFamily="50" charset="-127"/>
              </a:rPr>
              <a:t>현대 농업은 자원 집약적이며</a:t>
            </a:r>
            <a:r>
              <a:rPr lang="en-US" altLang="ko-KR" sz="1400" dirty="0">
                <a:latin typeface="Noto Sans KR" panose="020B0200000000000000" pitchFamily="50" charset="-127"/>
                <a:ea typeface="Noto Sans KR" panose="020B0200000000000000" pitchFamily="50" charset="-127"/>
              </a:rPr>
              <a:t>, </a:t>
            </a:r>
            <a:r>
              <a:rPr lang="ko-KR" altLang="en-US" sz="1400" dirty="0">
                <a:latin typeface="Noto Sans KR" panose="020B0200000000000000" pitchFamily="50" charset="-127"/>
                <a:ea typeface="Noto Sans KR" panose="020B0200000000000000" pitchFamily="50" charset="-127"/>
              </a:rPr>
              <a:t>대규모 농업 활동은 환경에 부정적인 영향을 미치고 있음</a:t>
            </a:r>
            <a:r>
              <a:rPr lang="en-US" altLang="ko-KR" sz="1400" dirty="0">
                <a:latin typeface="Noto Sans KR" panose="020B0200000000000000" pitchFamily="50" charset="-127"/>
                <a:ea typeface="Noto Sans KR" panose="020B0200000000000000" pitchFamily="50" charset="-127"/>
              </a:rPr>
              <a:t>. </a:t>
            </a:r>
            <a:r>
              <a:rPr lang="ko-KR" altLang="en-US" sz="1400" dirty="0">
                <a:latin typeface="Noto Sans KR" panose="020B0200000000000000" pitchFamily="50" charset="-127"/>
                <a:ea typeface="Noto Sans KR" panose="020B0200000000000000" pitchFamily="50" charset="-127"/>
              </a:rPr>
              <a:t>화학 비료와 농약의 과도한 사용은 토양과 수질 오염을 유발하며</a:t>
            </a:r>
            <a:r>
              <a:rPr lang="en-US" altLang="ko-KR" sz="1400" dirty="0">
                <a:latin typeface="Noto Sans KR" panose="020B0200000000000000" pitchFamily="50" charset="-127"/>
                <a:ea typeface="Noto Sans KR" panose="020B0200000000000000" pitchFamily="50" charset="-127"/>
              </a:rPr>
              <a:t>, </a:t>
            </a:r>
            <a:r>
              <a:rPr lang="ko-KR" altLang="en-US" sz="1400" dirty="0">
                <a:latin typeface="Noto Sans KR" panose="020B0200000000000000" pitchFamily="50" charset="-127"/>
                <a:ea typeface="Noto Sans KR" panose="020B0200000000000000" pitchFamily="50" charset="-127"/>
              </a:rPr>
              <a:t>기후 변화에 따라 농업 생산성도 불확실해지고 있음</a:t>
            </a:r>
            <a:r>
              <a:rPr lang="en-US" altLang="ko-KR" sz="1400" dirty="0">
                <a:latin typeface="Noto Sans KR" panose="020B0200000000000000" pitchFamily="50" charset="-127"/>
                <a:ea typeface="Noto Sans KR" panose="020B0200000000000000" pitchFamily="50" charset="-127"/>
              </a:rPr>
              <a:t>. </a:t>
            </a:r>
            <a:endParaRPr lang="en-US" altLang="ko-KR" sz="1400" b="1" dirty="0">
              <a:latin typeface="Noto Sans KR" panose="020B0200000000000000" pitchFamily="50" charset="-127"/>
              <a:ea typeface="Noto Sans KR" panose="020B0200000000000000" pitchFamily="50" charset="-127"/>
            </a:endParaRPr>
          </a:p>
          <a:p>
            <a:endParaRPr lang="en-US" altLang="ko-KR" b="1" dirty="0">
              <a:latin typeface="Noto Sans KR" panose="020B0200000000000000" pitchFamily="50" charset="-127"/>
              <a:ea typeface="Noto Sans KR" panose="020B0200000000000000" pitchFamily="50" charset="-127"/>
            </a:endParaRPr>
          </a:p>
          <a:p>
            <a:r>
              <a:rPr lang="en-US" altLang="ko-KR" b="1" dirty="0">
                <a:latin typeface="Noto Sans KR" panose="020B0200000000000000" pitchFamily="50" charset="-127"/>
                <a:ea typeface="Noto Sans KR" panose="020B0200000000000000" pitchFamily="50" charset="-127"/>
              </a:rPr>
              <a:t>3. </a:t>
            </a:r>
            <a:r>
              <a:rPr lang="ko-KR" altLang="en-US" b="1" dirty="0">
                <a:latin typeface="Noto Sans KR" panose="020B0200000000000000" pitchFamily="50" charset="-127"/>
                <a:ea typeface="Noto Sans KR" panose="020B0200000000000000" pitchFamily="50" charset="-127"/>
              </a:rPr>
              <a:t>농업 인구 감소</a:t>
            </a:r>
            <a:endParaRPr lang="en-US" altLang="ko-KR" b="1" dirty="0">
              <a:latin typeface="Noto Sans KR" panose="020B0200000000000000" pitchFamily="50" charset="-127"/>
              <a:ea typeface="Noto Sans KR" panose="020B0200000000000000" pitchFamily="50" charset="-127"/>
            </a:endParaRPr>
          </a:p>
          <a:p>
            <a:r>
              <a:rPr lang="ko-KR" altLang="en-US" sz="1400" dirty="0">
                <a:latin typeface="Noto Sans KR" panose="020B0200000000000000" pitchFamily="50" charset="-127"/>
                <a:ea typeface="Noto Sans KR" panose="020B0200000000000000" pitchFamily="50" charset="-127"/>
              </a:rPr>
              <a:t>산업구조변화 및 인구가 도심지로 밀집되고 있기 때문에 공급이 따라가지 못하는 상황이 발생</a:t>
            </a:r>
            <a:r>
              <a:rPr lang="en-US" altLang="ko-KR" sz="1400" dirty="0">
                <a:latin typeface="Noto Sans KR" panose="020B0200000000000000" pitchFamily="50" charset="-127"/>
                <a:ea typeface="Noto Sans KR" panose="020B0200000000000000" pitchFamily="50" charset="-127"/>
              </a:rPr>
              <a:t>. </a:t>
            </a:r>
            <a:r>
              <a:rPr lang="ko-KR" altLang="en-US" sz="1400" dirty="0">
                <a:latin typeface="Noto Sans KR" panose="020B0200000000000000" pitchFamily="50" charset="-127"/>
                <a:ea typeface="Noto Sans KR" panose="020B0200000000000000" pitchFamily="50" charset="-127"/>
              </a:rPr>
              <a:t>이에 따라 적은 인력 대비 높은 공급을 필요로 함</a:t>
            </a:r>
            <a:r>
              <a:rPr lang="en-US" altLang="ko-KR" sz="1400" dirty="0">
                <a:latin typeface="Noto Sans KR" panose="020B0200000000000000" pitchFamily="50" charset="-127"/>
                <a:ea typeface="Noto Sans KR" panose="020B0200000000000000" pitchFamily="50" charset="-127"/>
              </a:rPr>
              <a:t>.</a:t>
            </a:r>
          </a:p>
          <a:p>
            <a:endParaRPr lang="en-US" altLang="ko-KR" b="1" dirty="0">
              <a:latin typeface="Noto Sans KR" panose="020B0200000000000000" pitchFamily="50" charset="-127"/>
              <a:ea typeface="Noto Sans KR" panose="020B0200000000000000" pitchFamily="50" charset="-127"/>
            </a:endParaRPr>
          </a:p>
          <a:p>
            <a:r>
              <a:rPr lang="ko-KR" altLang="en-US" b="1" dirty="0">
                <a:latin typeface="Noto Sans KR" panose="020B0200000000000000" pitchFamily="50" charset="-127"/>
                <a:ea typeface="Noto Sans KR" panose="020B0200000000000000" pitchFamily="50" charset="-127"/>
              </a:rPr>
              <a:t>이러한 문제들을 해결하기 위해 농업 생산성 향상과 자원 효율성 증대가 필수적입니다</a:t>
            </a:r>
            <a:r>
              <a:rPr lang="en-US" altLang="ko-KR" b="1" dirty="0">
                <a:latin typeface="Noto Sans KR" panose="020B0200000000000000" pitchFamily="50" charset="-127"/>
                <a:ea typeface="Noto Sans KR" panose="020B0200000000000000" pitchFamily="50" charset="-127"/>
              </a:rPr>
              <a:t>. </a:t>
            </a:r>
            <a:r>
              <a:rPr lang="ko-KR" altLang="en-US" b="1" dirty="0">
                <a:latin typeface="Noto Sans KR" panose="020B0200000000000000" pitchFamily="50" charset="-127"/>
                <a:ea typeface="Noto Sans KR" panose="020B0200000000000000" pitchFamily="50" charset="-127"/>
              </a:rPr>
              <a:t>또한</a:t>
            </a:r>
            <a:r>
              <a:rPr lang="en-US" altLang="ko-KR" b="1" dirty="0">
                <a:latin typeface="Noto Sans KR" panose="020B0200000000000000" pitchFamily="50" charset="-127"/>
                <a:ea typeface="Noto Sans KR" panose="020B0200000000000000" pitchFamily="50" charset="-127"/>
              </a:rPr>
              <a:t>, </a:t>
            </a:r>
            <a:r>
              <a:rPr lang="ko-KR" altLang="en-US" b="1" dirty="0">
                <a:latin typeface="Noto Sans KR" panose="020B0200000000000000" pitchFamily="50" charset="-127"/>
                <a:ea typeface="Noto Sans KR" panose="020B0200000000000000" pitchFamily="50" charset="-127"/>
              </a:rPr>
              <a:t>지속 가능한 농업을 통해 환경 보존과 함께 농업 생산성을 유지할 수 있는 </a:t>
            </a:r>
            <a:r>
              <a:rPr lang="ko-KR" altLang="en-US" b="1" dirty="0">
                <a:solidFill>
                  <a:srgbClr val="FF0000"/>
                </a:solidFill>
                <a:latin typeface="Noto Sans KR" panose="020B0200000000000000" pitchFamily="50" charset="-127"/>
                <a:ea typeface="Noto Sans KR" panose="020B0200000000000000" pitchFamily="50" charset="-127"/>
              </a:rPr>
              <a:t>새로운 농업 기술</a:t>
            </a:r>
            <a:r>
              <a:rPr lang="ko-KR" altLang="en-US" b="1" dirty="0">
                <a:latin typeface="Noto Sans KR" panose="020B0200000000000000" pitchFamily="50" charset="-127"/>
                <a:ea typeface="Noto Sans KR" panose="020B0200000000000000" pitchFamily="50" charset="-127"/>
              </a:rPr>
              <a:t>이 필요합니다</a:t>
            </a:r>
            <a:r>
              <a:rPr lang="en-US" altLang="ko-KR" b="1" dirty="0">
                <a:latin typeface="Noto Sans KR" panose="020B0200000000000000" pitchFamily="50" charset="-127"/>
                <a:ea typeface="Noto Sans KR" panose="020B0200000000000000" pitchFamily="50" charset="-127"/>
              </a:rPr>
              <a:t>.</a:t>
            </a:r>
          </a:p>
          <a:p>
            <a:endParaRPr lang="en-US" altLang="ko-KR" b="1" dirty="0">
              <a:latin typeface="Noto Sans KR" panose="020B0200000000000000" pitchFamily="50" charset="-127"/>
              <a:ea typeface="Noto Sans KR" panose="020B0200000000000000" pitchFamily="50" charset="-127"/>
            </a:endParaRPr>
          </a:p>
        </p:txBody>
      </p:sp>
    </p:spTree>
    <p:extLst>
      <p:ext uri="{BB962C8B-B14F-4D97-AF65-F5344CB8AC3E}">
        <p14:creationId xmlns:p14="http://schemas.microsoft.com/office/powerpoint/2010/main" val="17453764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그림 17">
            <a:extLst>
              <a:ext uri="{FF2B5EF4-FFF2-40B4-BE49-F238E27FC236}">
                <a16:creationId xmlns:a16="http://schemas.microsoft.com/office/drawing/2014/main" id="{02CED0DE-6F71-71B8-7E6B-E4BBFE001510}"/>
              </a:ext>
            </a:extLst>
          </p:cNvPr>
          <p:cNvPicPr>
            <a:picLocks noChangeAspect="1"/>
          </p:cNvPicPr>
          <p:nvPr/>
        </p:nvPicPr>
        <p:blipFill rotWithShape="1">
          <a:blip r:embed="rId2">
            <a:alphaModFix amt="50000"/>
            <a:extLst>
              <a:ext uri="{BEBA8EAE-BF5A-486C-A8C5-ECC9F3942E4B}">
                <a14:imgProps xmlns:a14="http://schemas.microsoft.com/office/drawing/2010/main">
                  <a14:imgLayer r:embed="rId3">
                    <a14:imgEffect>
                      <a14:sharpenSoften amount="-71000"/>
                    </a14:imgEffect>
                  </a14:imgLayer>
                </a14:imgProps>
              </a:ext>
              <a:ext uri="{28A0092B-C50C-407E-A947-70E740481C1C}">
                <a14:useLocalDpi xmlns:a14="http://schemas.microsoft.com/office/drawing/2010/main" val="0"/>
              </a:ext>
            </a:extLst>
          </a:blip>
          <a:srcRect r="10931"/>
          <a:stretch/>
        </p:blipFill>
        <p:spPr>
          <a:xfrm>
            <a:off x="6096000" y="0"/>
            <a:ext cx="6108378" cy="6858000"/>
          </a:xfrm>
          <a:prstGeom prst="rect">
            <a:avLst/>
          </a:prstGeom>
        </p:spPr>
      </p:pic>
      <p:cxnSp>
        <p:nvCxnSpPr>
          <p:cNvPr id="3" name="직선 연결선 2">
            <a:extLst>
              <a:ext uri="{FF2B5EF4-FFF2-40B4-BE49-F238E27FC236}">
                <a16:creationId xmlns:a16="http://schemas.microsoft.com/office/drawing/2014/main" id="{695F5617-8CB3-2C90-D484-7E78AF629F77}"/>
              </a:ext>
            </a:extLst>
          </p:cNvPr>
          <p:cNvCxnSpPr/>
          <p:nvPr/>
        </p:nvCxnSpPr>
        <p:spPr>
          <a:xfrm>
            <a:off x="144378" y="176464"/>
            <a:ext cx="12060000" cy="0"/>
          </a:xfrm>
          <a:prstGeom prst="line">
            <a:avLst/>
          </a:prstGeom>
          <a:ln w="762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직선 연결선 3">
            <a:extLst>
              <a:ext uri="{FF2B5EF4-FFF2-40B4-BE49-F238E27FC236}">
                <a16:creationId xmlns:a16="http://schemas.microsoft.com/office/drawing/2014/main" id="{8B4A3B93-1F0C-9A0F-F5F7-F4FD3957F3AF}"/>
              </a:ext>
            </a:extLst>
          </p:cNvPr>
          <p:cNvCxnSpPr/>
          <p:nvPr/>
        </p:nvCxnSpPr>
        <p:spPr>
          <a:xfrm>
            <a:off x="144378" y="6705601"/>
            <a:ext cx="12060000" cy="0"/>
          </a:xfrm>
          <a:prstGeom prst="line">
            <a:avLst/>
          </a:prstGeom>
          <a:ln w="3175">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748DE9C-B5AD-BAA4-4EBD-53FA1916E9A2}"/>
              </a:ext>
            </a:extLst>
          </p:cNvPr>
          <p:cNvSpPr txBox="1"/>
          <p:nvPr/>
        </p:nvSpPr>
        <p:spPr>
          <a:xfrm>
            <a:off x="1229707" y="721892"/>
            <a:ext cx="2837636" cy="646331"/>
          </a:xfrm>
          <a:prstGeom prst="rect">
            <a:avLst/>
          </a:prstGeom>
          <a:noFill/>
        </p:spPr>
        <p:txBody>
          <a:bodyPr wrap="none" rtlCol="0">
            <a:spAutoFit/>
          </a:bodyPr>
          <a:lstStyle/>
          <a:p>
            <a:r>
              <a:rPr lang="ko-KR" altLang="en-US" sz="3600" b="1">
                <a:solidFill>
                  <a:schemeClr val="accent1"/>
                </a:solidFill>
                <a:latin typeface="Noto Sans KR" panose="020B0200000000000000" pitchFamily="50" charset="-127"/>
                <a:ea typeface="Noto Sans KR" panose="020B0200000000000000" pitchFamily="50" charset="-127"/>
              </a:rPr>
              <a:t>프로젝트 개요</a:t>
            </a:r>
            <a:endParaRPr lang="ko-KR" altLang="en-US" sz="3600" b="1" dirty="0">
              <a:solidFill>
                <a:schemeClr val="accent1"/>
              </a:solidFill>
              <a:latin typeface="Noto Sans KR" panose="020B0200000000000000" pitchFamily="50" charset="-127"/>
              <a:ea typeface="Noto Sans KR" panose="020B0200000000000000" pitchFamily="50" charset="-127"/>
            </a:endParaRPr>
          </a:p>
        </p:txBody>
      </p:sp>
      <p:sp>
        <p:nvSpPr>
          <p:cNvPr id="16" name="TextBox 15">
            <a:extLst>
              <a:ext uri="{FF2B5EF4-FFF2-40B4-BE49-F238E27FC236}">
                <a16:creationId xmlns:a16="http://schemas.microsoft.com/office/drawing/2014/main" id="{FF7C8E2C-9BAA-8979-FA06-D252DDA07D0E}"/>
              </a:ext>
            </a:extLst>
          </p:cNvPr>
          <p:cNvSpPr txBox="1"/>
          <p:nvPr/>
        </p:nvSpPr>
        <p:spPr>
          <a:xfrm>
            <a:off x="432000" y="1611318"/>
            <a:ext cx="4206241" cy="800219"/>
          </a:xfrm>
          <a:prstGeom prst="rect">
            <a:avLst/>
          </a:prstGeom>
          <a:noFill/>
        </p:spPr>
        <p:txBody>
          <a:bodyPr wrap="square" rtlCol="0">
            <a:spAutoFit/>
          </a:bodyPr>
          <a:lstStyle/>
          <a:p>
            <a:endParaRPr lang="ko-KR" altLang="en-US" sz="1800" b="1" i="0" u="none" strike="noStrike" baseline="0" dirty="0">
              <a:solidFill>
                <a:srgbClr val="000000"/>
              </a:solidFill>
              <a:latin typeface="Noto Sans KR" panose="020B0200000000000000" pitchFamily="50" charset="-127"/>
              <a:ea typeface="Noto Sans KR" panose="020B0200000000000000" pitchFamily="50" charset="-127"/>
            </a:endParaRPr>
          </a:p>
          <a:p>
            <a:r>
              <a:rPr lang="ko-KR" altLang="en-US" sz="2800" b="1" dirty="0">
                <a:solidFill>
                  <a:srgbClr val="000000"/>
                </a:solidFill>
                <a:latin typeface="Noto Sans KR" panose="020B0200000000000000" pitchFamily="50" charset="-127"/>
                <a:ea typeface="Noto Sans KR" panose="020B0200000000000000" pitchFamily="50" charset="-127"/>
              </a:rPr>
              <a:t>스마트 팜</a:t>
            </a:r>
            <a:r>
              <a:rPr lang="en-US" altLang="ko-KR" sz="2800" b="1" dirty="0">
                <a:solidFill>
                  <a:srgbClr val="000000"/>
                </a:solidFill>
                <a:latin typeface="Noto Sans KR" panose="020B0200000000000000" pitchFamily="50" charset="-127"/>
                <a:ea typeface="Noto Sans KR" panose="020B0200000000000000" pitchFamily="50" charset="-127"/>
              </a:rPr>
              <a:t>(</a:t>
            </a:r>
            <a:r>
              <a:rPr lang="en-US" altLang="ko-KR" sz="2800" b="1" i="0" u="none" strike="noStrike" baseline="0" dirty="0">
                <a:solidFill>
                  <a:srgbClr val="000000"/>
                </a:solidFill>
                <a:latin typeface="Noto Sans KR" panose="020B0200000000000000" pitchFamily="50" charset="-127"/>
                <a:ea typeface="Noto Sans KR" panose="020B0200000000000000" pitchFamily="50" charset="-127"/>
              </a:rPr>
              <a:t>Smart Farm)</a:t>
            </a:r>
            <a:endParaRPr lang="ko-KR" altLang="en-US" sz="2800" b="1" i="0" u="none" strike="noStrike" baseline="0" dirty="0">
              <a:solidFill>
                <a:srgbClr val="000000"/>
              </a:solidFill>
              <a:latin typeface="Noto Sans KR" panose="020B0200000000000000" pitchFamily="50" charset="-127"/>
              <a:ea typeface="Noto Sans KR" panose="020B0200000000000000" pitchFamily="50" charset="-127"/>
            </a:endParaRPr>
          </a:p>
        </p:txBody>
      </p:sp>
      <p:sp>
        <p:nvSpPr>
          <p:cNvPr id="2" name="TextBox 1">
            <a:extLst>
              <a:ext uri="{FF2B5EF4-FFF2-40B4-BE49-F238E27FC236}">
                <a16:creationId xmlns:a16="http://schemas.microsoft.com/office/drawing/2014/main" id="{EF47D6FF-BB2F-4C46-4867-F1702B85BD33}"/>
              </a:ext>
            </a:extLst>
          </p:cNvPr>
          <p:cNvSpPr txBox="1"/>
          <p:nvPr/>
        </p:nvSpPr>
        <p:spPr>
          <a:xfrm>
            <a:off x="432000" y="2520000"/>
            <a:ext cx="10614166" cy="2554545"/>
          </a:xfrm>
          <a:prstGeom prst="rect">
            <a:avLst/>
          </a:prstGeom>
          <a:noFill/>
        </p:spPr>
        <p:txBody>
          <a:bodyPr wrap="square" rtlCol="0">
            <a:spAutoFit/>
          </a:bodyPr>
          <a:lstStyle/>
          <a:p>
            <a:r>
              <a:rPr lang="ko-KR" altLang="en-US" sz="2000" b="1" u="sng" dirty="0">
                <a:latin typeface="Noto Sans KR" panose="020B0200000000000000" pitchFamily="50" charset="-127"/>
                <a:ea typeface="Noto Sans KR" panose="020B0200000000000000" pitchFamily="50" charset="-127"/>
              </a:rPr>
              <a:t>스마트 팜 기술</a:t>
            </a:r>
            <a:r>
              <a:rPr lang="ko-KR" altLang="en-US" sz="2000" b="1" dirty="0">
                <a:latin typeface="Noto Sans KR" panose="020B0200000000000000" pitchFamily="50" charset="-127"/>
                <a:ea typeface="Noto Sans KR" panose="020B0200000000000000" pitchFamily="50" charset="-127"/>
              </a:rPr>
              <a:t> </a:t>
            </a:r>
            <a:endParaRPr lang="en-US" altLang="ko-KR" sz="2000" b="1" dirty="0">
              <a:latin typeface="Noto Sans KR" panose="020B0200000000000000" pitchFamily="50" charset="-127"/>
              <a:ea typeface="Noto Sans KR" panose="020B0200000000000000" pitchFamily="50" charset="-127"/>
            </a:endParaRPr>
          </a:p>
          <a:p>
            <a:r>
              <a:rPr lang="ko-KR" altLang="en-US" sz="2000" dirty="0">
                <a:latin typeface="Noto Sans KR" panose="020B0200000000000000" pitchFamily="50" charset="-127"/>
                <a:ea typeface="Noto Sans KR" panose="020B0200000000000000" pitchFamily="50" charset="-127"/>
              </a:rPr>
              <a:t> 스마트 팜 기술은 정보통신기술</a:t>
            </a:r>
            <a:r>
              <a:rPr lang="en-US" altLang="ko-KR" sz="2000" dirty="0">
                <a:latin typeface="Noto Sans KR" panose="020B0200000000000000" pitchFamily="50" charset="-127"/>
                <a:ea typeface="Noto Sans KR" panose="020B0200000000000000" pitchFamily="50" charset="-127"/>
              </a:rPr>
              <a:t>(ICT), </a:t>
            </a:r>
            <a:r>
              <a:rPr lang="ko-KR" altLang="en-US" sz="2000" dirty="0">
                <a:latin typeface="Noto Sans KR" panose="020B0200000000000000" pitchFamily="50" charset="-127"/>
                <a:ea typeface="Noto Sans KR" panose="020B0200000000000000" pitchFamily="50" charset="-127"/>
              </a:rPr>
              <a:t>사물인터넷</a:t>
            </a:r>
            <a:r>
              <a:rPr lang="en-US" altLang="ko-KR" sz="2000" dirty="0">
                <a:latin typeface="Noto Sans KR" panose="020B0200000000000000" pitchFamily="50" charset="-127"/>
                <a:ea typeface="Noto Sans KR" panose="020B0200000000000000" pitchFamily="50" charset="-127"/>
              </a:rPr>
              <a:t>(IoT), </a:t>
            </a:r>
            <a:r>
              <a:rPr lang="ko-KR" altLang="en-US" sz="2000" dirty="0">
                <a:latin typeface="Noto Sans KR" panose="020B0200000000000000" pitchFamily="50" charset="-127"/>
                <a:ea typeface="Noto Sans KR" panose="020B0200000000000000" pitchFamily="50" charset="-127"/>
              </a:rPr>
              <a:t>인공지능</a:t>
            </a:r>
            <a:r>
              <a:rPr lang="en-US" altLang="ko-KR" sz="2000" dirty="0">
                <a:latin typeface="Noto Sans KR" panose="020B0200000000000000" pitchFamily="50" charset="-127"/>
                <a:ea typeface="Noto Sans KR" panose="020B0200000000000000" pitchFamily="50" charset="-127"/>
              </a:rPr>
              <a:t>(AI), </a:t>
            </a:r>
            <a:r>
              <a:rPr lang="ko-KR" altLang="en-US" sz="2000" dirty="0">
                <a:latin typeface="Noto Sans KR" panose="020B0200000000000000" pitchFamily="50" charset="-127"/>
                <a:ea typeface="Noto Sans KR" panose="020B0200000000000000" pitchFamily="50" charset="-127"/>
              </a:rPr>
              <a:t>그리고 자동화 기술을 활용하여 농업을 혁신</a:t>
            </a:r>
            <a:r>
              <a:rPr lang="en-US" altLang="ko-KR" sz="2000" dirty="0">
                <a:latin typeface="Noto Sans KR" panose="020B0200000000000000" pitchFamily="50" charset="-127"/>
                <a:ea typeface="Noto Sans KR" panose="020B0200000000000000" pitchFamily="50" charset="-127"/>
              </a:rPr>
              <a:t>.</a:t>
            </a:r>
          </a:p>
          <a:p>
            <a:r>
              <a:rPr lang="ko-KR" altLang="en-US" sz="2000" dirty="0">
                <a:latin typeface="Noto Sans KR" panose="020B0200000000000000" pitchFamily="50" charset="-127"/>
                <a:ea typeface="Noto Sans KR" panose="020B0200000000000000" pitchFamily="50" charset="-127"/>
              </a:rPr>
              <a:t> 이를 통해 농업 생산성 향상</a:t>
            </a:r>
            <a:r>
              <a:rPr lang="en-US" altLang="ko-KR" sz="2000" dirty="0">
                <a:latin typeface="Noto Sans KR" panose="020B0200000000000000" pitchFamily="50" charset="-127"/>
                <a:ea typeface="Noto Sans KR" panose="020B0200000000000000" pitchFamily="50" charset="-127"/>
              </a:rPr>
              <a:t>, </a:t>
            </a:r>
            <a:r>
              <a:rPr lang="ko-KR" altLang="en-US" sz="2000" dirty="0">
                <a:latin typeface="Noto Sans KR" panose="020B0200000000000000" pitchFamily="50" charset="-127"/>
                <a:ea typeface="Noto Sans KR" panose="020B0200000000000000" pitchFamily="50" charset="-127"/>
              </a:rPr>
              <a:t>자원 사용 최적화</a:t>
            </a:r>
            <a:r>
              <a:rPr lang="en-US" altLang="ko-KR" sz="2000" dirty="0">
                <a:latin typeface="Noto Sans KR" panose="020B0200000000000000" pitchFamily="50" charset="-127"/>
                <a:ea typeface="Noto Sans KR" panose="020B0200000000000000" pitchFamily="50" charset="-127"/>
              </a:rPr>
              <a:t>, </a:t>
            </a:r>
            <a:r>
              <a:rPr lang="ko-KR" altLang="en-US" sz="2000" dirty="0">
                <a:latin typeface="Noto Sans KR" panose="020B0200000000000000" pitchFamily="50" charset="-127"/>
                <a:ea typeface="Noto Sans KR" panose="020B0200000000000000" pitchFamily="50" charset="-127"/>
              </a:rPr>
              <a:t>환경 영향의 최소화를 기대</a:t>
            </a:r>
            <a:r>
              <a:rPr lang="en-US" altLang="ko-KR" sz="2000" dirty="0">
                <a:latin typeface="Noto Sans KR" panose="020B0200000000000000" pitchFamily="50" charset="-127"/>
                <a:ea typeface="Noto Sans KR" panose="020B0200000000000000" pitchFamily="50" charset="-127"/>
              </a:rPr>
              <a:t>.</a:t>
            </a:r>
          </a:p>
          <a:p>
            <a:endParaRPr lang="en-US" altLang="ko-KR" sz="2000" dirty="0">
              <a:latin typeface="Noto Sans KR" panose="020B0200000000000000" pitchFamily="50" charset="-127"/>
              <a:ea typeface="Noto Sans KR" panose="020B0200000000000000" pitchFamily="50" charset="-127"/>
            </a:endParaRPr>
          </a:p>
          <a:p>
            <a:pPr>
              <a:buFont typeface="Arial" panose="020B0604020202020204" pitchFamily="34" charset="0"/>
              <a:buChar char="•"/>
            </a:pPr>
            <a:r>
              <a:rPr lang="ko-KR" altLang="en-US" sz="2000" dirty="0">
                <a:latin typeface="Noto Sans KR" panose="020B0200000000000000" pitchFamily="50" charset="-127"/>
                <a:ea typeface="Noto Sans KR" panose="020B0200000000000000" pitchFamily="50" charset="-127"/>
              </a:rPr>
              <a:t> </a:t>
            </a:r>
            <a:r>
              <a:rPr lang="ko-KR" altLang="en-US" sz="2000" b="1" dirty="0">
                <a:latin typeface="Noto Sans KR" panose="020B0200000000000000" pitchFamily="50" charset="-127"/>
                <a:ea typeface="Noto Sans KR" panose="020B0200000000000000" pitchFamily="50" charset="-127"/>
              </a:rPr>
              <a:t>핵심 구성 요소</a:t>
            </a:r>
            <a:r>
              <a:rPr lang="en-US" altLang="ko-KR" sz="2000" b="1" dirty="0">
                <a:latin typeface="Noto Sans KR" panose="020B0200000000000000" pitchFamily="50" charset="-127"/>
                <a:ea typeface="Noto Sans KR" panose="020B0200000000000000" pitchFamily="50" charset="-127"/>
              </a:rPr>
              <a:t>:</a:t>
            </a:r>
            <a:r>
              <a:rPr lang="ko-KR" altLang="en-US" sz="2000" b="1" dirty="0">
                <a:latin typeface="Noto Sans KR" panose="020B0200000000000000" pitchFamily="50" charset="-127"/>
                <a:ea typeface="Noto Sans KR" panose="020B0200000000000000" pitchFamily="50" charset="-127"/>
              </a:rPr>
              <a:t>데이터 수집</a:t>
            </a:r>
            <a:r>
              <a:rPr lang="en-US" altLang="ko-KR" sz="2000" dirty="0">
                <a:latin typeface="Noto Sans KR" panose="020B0200000000000000" pitchFamily="50" charset="-127"/>
                <a:ea typeface="Noto Sans KR" panose="020B0200000000000000" pitchFamily="50" charset="-127"/>
              </a:rPr>
              <a:t>:</a:t>
            </a:r>
            <a:r>
              <a:rPr lang="ko-KR" altLang="en-US" sz="2000" b="1" dirty="0">
                <a:latin typeface="Noto Sans KR" panose="020B0200000000000000" pitchFamily="50" charset="-127"/>
                <a:ea typeface="Noto Sans KR" panose="020B0200000000000000" pitchFamily="50" charset="-127"/>
              </a:rPr>
              <a:t> </a:t>
            </a:r>
            <a:r>
              <a:rPr lang="ko-KR" altLang="en-US" sz="2000" dirty="0">
                <a:latin typeface="Noto Sans KR" panose="020B0200000000000000" pitchFamily="50" charset="-127"/>
                <a:ea typeface="Noto Sans KR" panose="020B0200000000000000" pitchFamily="50" charset="-127"/>
              </a:rPr>
              <a:t>토양</a:t>
            </a:r>
            <a:r>
              <a:rPr lang="en-US" altLang="ko-KR" sz="2000" dirty="0">
                <a:latin typeface="Noto Sans KR" panose="020B0200000000000000" pitchFamily="50" charset="-127"/>
                <a:ea typeface="Noto Sans KR" panose="020B0200000000000000" pitchFamily="50" charset="-127"/>
              </a:rPr>
              <a:t>, </a:t>
            </a:r>
            <a:r>
              <a:rPr lang="ko-KR" altLang="en-US" sz="2000" dirty="0">
                <a:latin typeface="Noto Sans KR" panose="020B0200000000000000" pitchFamily="50" charset="-127"/>
                <a:ea typeface="Noto Sans KR" panose="020B0200000000000000" pitchFamily="50" charset="-127"/>
              </a:rPr>
              <a:t>기후 등 다양한 데이터를 수집하는 센서 네트워크 구축</a:t>
            </a:r>
            <a:r>
              <a:rPr lang="en-US" altLang="ko-KR" sz="2000" dirty="0">
                <a:latin typeface="Noto Sans KR" panose="020B0200000000000000" pitchFamily="50" charset="-127"/>
                <a:ea typeface="Noto Sans KR" panose="020B0200000000000000" pitchFamily="50" charset="-127"/>
              </a:rPr>
              <a:t>.</a:t>
            </a:r>
            <a:endParaRPr lang="ko-KR" altLang="en-US" sz="2000" dirty="0">
              <a:latin typeface="Noto Sans KR" panose="020B0200000000000000" pitchFamily="50" charset="-127"/>
              <a:ea typeface="Noto Sans KR" panose="020B0200000000000000" pitchFamily="50" charset="-127"/>
            </a:endParaRPr>
          </a:p>
          <a:p>
            <a:pPr>
              <a:buFont typeface="Arial" panose="020B0604020202020204" pitchFamily="34" charset="0"/>
              <a:buChar char="•"/>
            </a:pPr>
            <a:r>
              <a:rPr lang="ko-KR" altLang="en-US" sz="2000" dirty="0">
                <a:latin typeface="Noto Sans KR" panose="020B0200000000000000" pitchFamily="50" charset="-127"/>
                <a:ea typeface="Noto Sans KR" panose="020B0200000000000000" pitchFamily="50" charset="-127"/>
              </a:rPr>
              <a:t> </a:t>
            </a:r>
            <a:r>
              <a:rPr lang="ko-KR" altLang="en-US" sz="2000" b="1" dirty="0">
                <a:latin typeface="Noto Sans KR" panose="020B0200000000000000" pitchFamily="50" charset="-127"/>
                <a:ea typeface="Noto Sans KR" panose="020B0200000000000000" pitchFamily="50" charset="-127"/>
              </a:rPr>
              <a:t>데이터 분석</a:t>
            </a:r>
            <a:r>
              <a:rPr lang="en-US" altLang="ko-KR" sz="2000" dirty="0">
                <a:latin typeface="Noto Sans KR" panose="020B0200000000000000" pitchFamily="50" charset="-127"/>
                <a:ea typeface="Noto Sans KR" panose="020B0200000000000000" pitchFamily="50" charset="-127"/>
              </a:rPr>
              <a:t>:</a:t>
            </a:r>
            <a:r>
              <a:rPr lang="ko-KR" altLang="en-US" sz="2000" dirty="0">
                <a:latin typeface="Noto Sans KR" panose="020B0200000000000000" pitchFamily="50" charset="-127"/>
                <a:ea typeface="Noto Sans KR" panose="020B0200000000000000" pitchFamily="50" charset="-127"/>
              </a:rPr>
              <a:t> 수집된 데이터를 분석하여 환경 최적화</a:t>
            </a:r>
            <a:r>
              <a:rPr lang="en-US" altLang="ko-KR" sz="2000" dirty="0">
                <a:latin typeface="Noto Sans KR" panose="020B0200000000000000" pitchFamily="50" charset="-127"/>
                <a:ea typeface="Noto Sans KR" panose="020B0200000000000000" pitchFamily="50" charset="-127"/>
              </a:rPr>
              <a:t>.</a:t>
            </a:r>
          </a:p>
          <a:p>
            <a:pPr>
              <a:buFont typeface="Arial" panose="020B0604020202020204" pitchFamily="34" charset="0"/>
              <a:buChar char="•"/>
            </a:pPr>
            <a:r>
              <a:rPr lang="ko-KR" altLang="en-US" sz="2000" dirty="0">
                <a:latin typeface="Noto Sans KR" panose="020B0200000000000000" pitchFamily="50" charset="-127"/>
                <a:ea typeface="Noto Sans KR" panose="020B0200000000000000" pitchFamily="50" charset="-127"/>
              </a:rPr>
              <a:t> </a:t>
            </a:r>
            <a:r>
              <a:rPr lang="ko-KR" altLang="en-US" sz="2000" b="1" dirty="0">
                <a:latin typeface="Noto Sans KR" panose="020B0200000000000000" pitchFamily="50" charset="-127"/>
                <a:ea typeface="Noto Sans KR" panose="020B0200000000000000" pitchFamily="50" charset="-127"/>
              </a:rPr>
              <a:t>자동화 시스템</a:t>
            </a:r>
            <a:r>
              <a:rPr lang="en-US" altLang="ko-KR" sz="2000" dirty="0">
                <a:latin typeface="Noto Sans KR" panose="020B0200000000000000" pitchFamily="50" charset="-127"/>
                <a:ea typeface="Noto Sans KR" panose="020B0200000000000000" pitchFamily="50" charset="-127"/>
              </a:rPr>
              <a:t>:</a:t>
            </a:r>
            <a:r>
              <a:rPr lang="ko-KR" altLang="en-US" sz="2000" dirty="0">
                <a:latin typeface="Noto Sans KR" panose="020B0200000000000000" pitchFamily="50" charset="-127"/>
                <a:ea typeface="Noto Sans KR" panose="020B0200000000000000" pitchFamily="50" charset="-127"/>
              </a:rPr>
              <a:t> 분석 결과를 기반으로 온도</a:t>
            </a:r>
            <a:r>
              <a:rPr lang="en-US" altLang="ko-KR" sz="2000" dirty="0">
                <a:latin typeface="Noto Sans KR" panose="020B0200000000000000" pitchFamily="50" charset="-127"/>
                <a:ea typeface="Noto Sans KR" panose="020B0200000000000000" pitchFamily="50" charset="-127"/>
              </a:rPr>
              <a:t>, </a:t>
            </a:r>
            <a:r>
              <a:rPr lang="ko-KR" altLang="en-US" sz="2000" dirty="0">
                <a:latin typeface="Noto Sans KR" panose="020B0200000000000000" pitchFamily="50" charset="-127"/>
                <a:ea typeface="Noto Sans KR" panose="020B0200000000000000" pitchFamily="50" charset="-127"/>
              </a:rPr>
              <a:t>습도</a:t>
            </a:r>
            <a:r>
              <a:rPr lang="en-US" altLang="ko-KR" sz="2000" dirty="0">
                <a:latin typeface="Noto Sans KR" panose="020B0200000000000000" pitchFamily="50" charset="-127"/>
                <a:ea typeface="Noto Sans KR" panose="020B0200000000000000" pitchFamily="50" charset="-127"/>
              </a:rPr>
              <a:t>, </a:t>
            </a:r>
            <a:r>
              <a:rPr lang="ko-KR" altLang="en-US" sz="2000" dirty="0">
                <a:latin typeface="Noto Sans KR" panose="020B0200000000000000" pitchFamily="50" charset="-127"/>
                <a:ea typeface="Noto Sans KR" panose="020B0200000000000000" pitchFamily="50" charset="-127"/>
              </a:rPr>
              <a:t>조도 조절</a:t>
            </a:r>
            <a:r>
              <a:rPr lang="en-US" altLang="ko-KR" sz="2000" dirty="0">
                <a:latin typeface="Noto Sans KR" panose="020B0200000000000000" pitchFamily="50" charset="-127"/>
                <a:ea typeface="Noto Sans KR" panose="020B0200000000000000" pitchFamily="50" charset="-127"/>
              </a:rPr>
              <a:t>.</a:t>
            </a:r>
          </a:p>
        </p:txBody>
      </p:sp>
    </p:spTree>
    <p:extLst>
      <p:ext uri="{BB962C8B-B14F-4D97-AF65-F5344CB8AC3E}">
        <p14:creationId xmlns:p14="http://schemas.microsoft.com/office/powerpoint/2010/main" val="33849491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24D60"/>
        </a:solidFill>
        <a:effectLst/>
      </p:bgPr>
    </p:bg>
    <p:spTree>
      <p:nvGrpSpPr>
        <p:cNvPr id="1" name=""/>
        <p:cNvGrpSpPr/>
        <p:nvPr/>
      </p:nvGrpSpPr>
      <p:grpSpPr>
        <a:xfrm>
          <a:off x="0" y="0"/>
          <a:ext cx="0" cy="0"/>
          <a:chOff x="0" y="0"/>
          <a:chExt cx="0" cy="0"/>
        </a:xfrm>
      </p:grpSpPr>
      <p:grpSp>
        <p:nvGrpSpPr>
          <p:cNvPr id="7" name="그룹 6">
            <a:extLst>
              <a:ext uri="{FF2B5EF4-FFF2-40B4-BE49-F238E27FC236}">
                <a16:creationId xmlns:a16="http://schemas.microsoft.com/office/drawing/2014/main" id="{ADC16E78-8819-8219-C770-75C3BD1E4D45}"/>
              </a:ext>
            </a:extLst>
          </p:cNvPr>
          <p:cNvGrpSpPr/>
          <p:nvPr/>
        </p:nvGrpSpPr>
        <p:grpSpPr>
          <a:xfrm>
            <a:off x="6817895" y="872277"/>
            <a:ext cx="5374105" cy="4483771"/>
            <a:chOff x="6817895" y="310803"/>
            <a:chExt cx="5374105" cy="4483771"/>
          </a:xfrm>
        </p:grpSpPr>
        <p:sp>
          <p:nvSpPr>
            <p:cNvPr id="2" name="TextBox 1">
              <a:extLst>
                <a:ext uri="{FF2B5EF4-FFF2-40B4-BE49-F238E27FC236}">
                  <a16:creationId xmlns:a16="http://schemas.microsoft.com/office/drawing/2014/main" id="{1E4D379F-0D7A-E10A-C2FD-B3F877B38412}"/>
                </a:ext>
              </a:extLst>
            </p:cNvPr>
            <p:cNvSpPr txBox="1"/>
            <p:nvPr/>
          </p:nvSpPr>
          <p:spPr>
            <a:xfrm>
              <a:off x="6817895" y="310803"/>
              <a:ext cx="1782860" cy="3154710"/>
            </a:xfrm>
            <a:prstGeom prst="rect">
              <a:avLst/>
            </a:prstGeom>
            <a:noFill/>
          </p:spPr>
          <p:txBody>
            <a:bodyPr wrap="none" rtlCol="0">
              <a:spAutoFit/>
            </a:bodyPr>
            <a:lstStyle/>
            <a:p>
              <a:r>
                <a:rPr lang="en-US" altLang="ko-KR" sz="19900" b="1" dirty="0">
                  <a:solidFill>
                    <a:schemeClr val="bg1"/>
                  </a:solidFill>
                  <a:latin typeface="+mj-ea"/>
                  <a:ea typeface="+mj-ea"/>
                </a:rPr>
                <a:t>2</a:t>
              </a:r>
              <a:endParaRPr lang="ko-KR" altLang="en-US" sz="19900" b="1" dirty="0">
                <a:solidFill>
                  <a:schemeClr val="bg1"/>
                </a:solidFill>
                <a:latin typeface="+mj-ea"/>
                <a:ea typeface="+mj-ea"/>
              </a:endParaRPr>
            </a:p>
          </p:txBody>
        </p:sp>
        <p:sp>
          <p:nvSpPr>
            <p:cNvPr id="3" name="TextBox 2">
              <a:extLst>
                <a:ext uri="{FF2B5EF4-FFF2-40B4-BE49-F238E27FC236}">
                  <a16:creationId xmlns:a16="http://schemas.microsoft.com/office/drawing/2014/main" id="{773F2969-8E1F-0403-B6B6-037C4B0D5DB2}"/>
                </a:ext>
              </a:extLst>
            </p:cNvPr>
            <p:cNvSpPr txBox="1"/>
            <p:nvPr/>
          </p:nvSpPr>
          <p:spPr>
            <a:xfrm>
              <a:off x="6817895" y="3350782"/>
              <a:ext cx="2448106" cy="830997"/>
            </a:xfrm>
            <a:prstGeom prst="rect">
              <a:avLst/>
            </a:prstGeom>
            <a:noFill/>
          </p:spPr>
          <p:txBody>
            <a:bodyPr wrap="none" rtlCol="0">
              <a:spAutoFit/>
            </a:bodyPr>
            <a:lstStyle/>
            <a:p>
              <a:r>
                <a:rPr lang="ko-KR" altLang="en-US" sz="4800" b="1" spc="-300" dirty="0">
                  <a:solidFill>
                    <a:schemeClr val="bg1"/>
                  </a:solidFill>
                  <a:latin typeface="+mn-ea"/>
                </a:rPr>
                <a:t>주요기능</a:t>
              </a:r>
            </a:p>
          </p:txBody>
        </p:sp>
        <p:cxnSp>
          <p:nvCxnSpPr>
            <p:cNvPr id="4" name="직선 연결선 3">
              <a:extLst>
                <a:ext uri="{FF2B5EF4-FFF2-40B4-BE49-F238E27FC236}">
                  <a16:creationId xmlns:a16="http://schemas.microsoft.com/office/drawing/2014/main" id="{F9894119-F233-DC33-68F5-7374CF0E569E}"/>
                </a:ext>
              </a:extLst>
            </p:cNvPr>
            <p:cNvCxnSpPr>
              <a:cxnSpLocks/>
            </p:cNvCxnSpPr>
            <p:nvPr/>
          </p:nvCxnSpPr>
          <p:spPr>
            <a:xfrm>
              <a:off x="6817895" y="4545921"/>
              <a:ext cx="5374105"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직선 연결선 5">
              <a:extLst>
                <a:ext uri="{FF2B5EF4-FFF2-40B4-BE49-F238E27FC236}">
                  <a16:creationId xmlns:a16="http://schemas.microsoft.com/office/drawing/2014/main" id="{01021128-BA25-D6FF-656C-87D086ADE451}"/>
                </a:ext>
              </a:extLst>
            </p:cNvPr>
            <p:cNvCxnSpPr>
              <a:cxnSpLocks/>
            </p:cNvCxnSpPr>
            <p:nvPr/>
          </p:nvCxnSpPr>
          <p:spPr>
            <a:xfrm>
              <a:off x="6817895" y="4794574"/>
              <a:ext cx="5374105" cy="0"/>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841649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그림 17">
            <a:extLst>
              <a:ext uri="{FF2B5EF4-FFF2-40B4-BE49-F238E27FC236}">
                <a16:creationId xmlns:a16="http://schemas.microsoft.com/office/drawing/2014/main" id="{02CED0DE-6F71-71B8-7E6B-E4BBFE001510}"/>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r="10931"/>
          <a:stretch/>
        </p:blipFill>
        <p:spPr>
          <a:xfrm>
            <a:off x="6096000" y="0"/>
            <a:ext cx="6108378" cy="6858000"/>
          </a:xfrm>
          <a:prstGeom prst="rect">
            <a:avLst/>
          </a:prstGeom>
        </p:spPr>
      </p:pic>
      <p:cxnSp>
        <p:nvCxnSpPr>
          <p:cNvPr id="3" name="직선 연결선 2">
            <a:extLst>
              <a:ext uri="{FF2B5EF4-FFF2-40B4-BE49-F238E27FC236}">
                <a16:creationId xmlns:a16="http://schemas.microsoft.com/office/drawing/2014/main" id="{695F5617-8CB3-2C90-D484-7E78AF629F77}"/>
              </a:ext>
            </a:extLst>
          </p:cNvPr>
          <p:cNvCxnSpPr/>
          <p:nvPr/>
        </p:nvCxnSpPr>
        <p:spPr>
          <a:xfrm>
            <a:off x="144378" y="176464"/>
            <a:ext cx="12060000" cy="0"/>
          </a:xfrm>
          <a:prstGeom prst="line">
            <a:avLst/>
          </a:prstGeom>
          <a:ln w="762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직선 연결선 3">
            <a:extLst>
              <a:ext uri="{FF2B5EF4-FFF2-40B4-BE49-F238E27FC236}">
                <a16:creationId xmlns:a16="http://schemas.microsoft.com/office/drawing/2014/main" id="{8B4A3B93-1F0C-9A0F-F5F7-F4FD3957F3AF}"/>
              </a:ext>
            </a:extLst>
          </p:cNvPr>
          <p:cNvCxnSpPr/>
          <p:nvPr/>
        </p:nvCxnSpPr>
        <p:spPr>
          <a:xfrm>
            <a:off x="144378" y="6705601"/>
            <a:ext cx="12060000" cy="0"/>
          </a:xfrm>
          <a:prstGeom prst="line">
            <a:avLst/>
          </a:prstGeom>
          <a:ln w="3175">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748DE9C-B5AD-BAA4-4EBD-53FA1916E9A2}"/>
              </a:ext>
            </a:extLst>
          </p:cNvPr>
          <p:cNvSpPr txBox="1"/>
          <p:nvPr/>
        </p:nvSpPr>
        <p:spPr>
          <a:xfrm>
            <a:off x="1229707" y="721892"/>
            <a:ext cx="1883849" cy="646331"/>
          </a:xfrm>
          <a:prstGeom prst="rect">
            <a:avLst/>
          </a:prstGeom>
          <a:noFill/>
        </p:spPr>
        <p:txBody>
          <a:bodyPr wrap="none" rtlCol="0">
            <a:spAutoFit/>
          </a:bodyPr>
          <a:lstStyle/>
          <a:p>
            <a:r>
              <a:rPr lang="ko-KR" altLang="en-US" sz="3600" b="1" dirty="0">
                <a:solidFill>
                  <a:schemeClr val="accent1"/>
                </a:solidFill>
                <a:latin typeface="Noto Sans KR" panose="020B0200000000000000" pitchFamily="50" charset="-127"/>
                <a:ea typeface="Noto Sans KR" panose="020B0200000000000000" pitchFamily="50" charset="-127"/>
              </a:rPr>
              <a:t>주요기능</a:t>
            </a:r>
          </a:p>
        </p:txBody>
      </p:sp>
      <p:sp>
        <p:nvSpPr>
          <p:cNvPr id="16" name="TextBox 15">
            <a:extLst>
              <a:ext uri="{FF2B5EF4-FFF2-40B4-BE49-F238E27FC236}">
                <a16:creationId xmlns:a16="http://schemas.microsoft.com/office/drawing/2014/main" id="{FF7C8E2C-9BAA-8979-FA06-D252DDA07D0E}"/>
              </a:ext>
            </a:extLst>
          </p:cNvPr>
          <p:cNvSpPr txBox="1"/>
          <p:nvPr/>
        </p:nvSpPr>
        <p:spPr>
          <a:xfrm>
            <a:off x="505388" y="1686140"/>
            <a:ext cx="10917355" cy="4465581"/>
          </a:xfrm>
          <a:prstGeom prst="rect">
            <a:avLst/>
          </a:prstGeom>
          <a:noFill/>
        </p:spPr>
        <p:txBody>
          <a:bodyPr wrap="square" rtlCol="0">
            <a:spAutoFit/>
          </a:bodyPr>
          <a:lstStyle/>
          <a:p>
            <a:r>
              <a:rPr lang="ko-KR" altLang="en-US" sz="2400" b="1" dirty="0">
                <a:latin typeface="Noto Sans KR" panose="020B0200000000000000" pitchFamily="50" charset="-127"/>
                <a:ea typeface="Noto Sans KR" panose="020B0200000000000000" pitchFamily="50" charset="-127"/>
              </a:rPr>
              <a:t>▶ </a:t>
            </a:r>
            <a:r>
              <a:rPr lang="en-US" altLang="ko-KR" sz="2400" b="1" dirty="0" err="1">
                <a:latin typeface="Noto Sans KR" panose="020B0200000000000000" pitchFamily="50" charset="-127"/>
                <a:ea typeface="Noto Sans KR" panose="020B0200000000000000" pitchFamily="50" charset="-127"/>
              </a:rPr>
              <a:t>MicroBlaze</a:t>
            </a:r>
            <a:r>
              <a:rPr lang="en-US" altLang="ko-KR" sz="2400" b="1" dirty="0">
                <a:latin typeface="Noto Sans KR" panose="020B0200000000000000" pitchFamily="50" charset="-127"/>
                <a:ea typeface="Noto Sans KR" panose="020B0200000000000000" pitchFamily="50" charset="-127"/>
              </a:rPr>
              <a:t> Soft Processor Core</a:t>
            </a:r>
            <a:r>
              <a:rPr lang="ko-KR" altLang="en-US" sz="2400" b="1" dirty="0">
                <a:latin typeface="Noto Sans KR" panose="020B0200000000000000" pitchFamily="50" charset="-127"/>
                <a:ea typeface="Noto Sans KR" panose="020B0200000000000000" pitchFamily="50" charset="-127"/>
              </a:rPr>
              <a:t>와</a:t>
            </a:r>
            <a:r>
              <a:rPr lang="en-US" altLang="ko-KR" sz="2400" b="1" dirty="0">
                <a:latin typeface="Noto Sans KR" panose="020B0200000000000000" pitchFamily="50" charset="-127"/>
                <a:ea typeface="Noto Sans KR" panose="020B0200000000000000" pitchFamily="50" charset="-127"/>
              </a:rPr>
              <a:t> AXI4 Lite AMBA BUS</a:t>
            </a:r>
            <a:r>
              <a:rPr lang="ko-KR" altLang="en-US" sz="2400" b="1" dirty="0">
                <a:latin typeface="Noto Sans KR" panose="020B0200000000000000" pitchFamily="50" charset="-127"/>
                <a:ea typeface="Noto Sans KR" panose="020B0200000000000000" pitchFamily="50" charset="-127"/>
              </a:rPr>
              <a:t>를 활용한 </a:t>
            </a:r>
            <a:r>
              <a:rPr lang="en-US" altLang="ko-KR" sz="2400" b="1" dirty="0">
                <a:latin typeface="Noto Sans KR" panose="020B0200000000000000" pitchFamily="50" charset="-127"/>
                <a:ea typeface="Noto Sans KR" panose="020B0200000000000000" pitchFamily="50" charset="-127"/>
              </a:rPr>
              <a:t>Peripheral </a:t>
            </a:r>
            <a:r>
              <a:rPr lang="ko-KR" altLang="en-US" sz="2400" b="1" dirty="0">
                <a:latin typeface="Noto Sans KR" panose="020B0200000000000000" pitchFamily="50" charset="-127"/>
                <a:ea typeface="Noto Sans KR" panose="020B0200000000000000" pitchFamily="50" charset="-127"/>
              </a:rPr>
              <a:t>설계 프로젝트</a:t>
            </a:r>
            <a:endParaRPr lang="en-US" altLang="ko-KR" sz="2400" b="1" dirty="0">
              <a:latin typeface="Noto Sans KR" panose="020B0200000000000000" pitchFamily="50" charset="-127"/>
              <a:ea typeface="Noto Sans KR" panose="020B0200000000000000" pitchFamily="50" charset="-127"/>
            </a:endParaRPr>
          </a:p>
          <a:p>
            <a:endParaRPr lang="en-US" altLang="ko-KR" sz="900" b="1" dirty="0">
              <a:latin typeface="Noto Sans KR" panose="020B0200000000000000" pitchFamily="50" charset="-127"/>
              <a:ea typeface="Noto Sans KR" panose="020B0200000000000000" pitchFamily="50" charset="-127"/>
            </a:endParaRPr>
          </a:p>
          <a:p>
            <a:r>
              <a:rPr lang="ko-KR" altLang="en-US" sz="2400" b="1" dirty="0">
                <a:latin typeface="Noto Sans KR" panose="020B0200000000000000" pitchFamily="50" charset="-127"/>
                <a:ea typeface="Noto Sans KR" panose="020B0200000000000000" pitchFamily="50" charset="-127"/>
              </a:rPr>
              <a:t>▶ 온도</a:t>
            </a:r>
            <a:r>
              <a:rPr lang="en-US" altLang="ko-KR" sz="2400" b="1" dirty="0">
                <a:latin typeface="Noto Sans KR" panose="020B0200000000000000" pitchFamily="50" charset="-127"/>
                <a:ea typeface="Noto Sans KR" panose="020B0200000000000000" pitchFamily="50" charset="-127"/>
              </a:rPr>
              <a:t>, </a:t>
            </a:r>
            <a:r>
              <a:rPr lang="ko-KR" altLang="en-US" sz="2400" b="1" dirty="0">
                <a:latin typeface="Noto Sans KR" panose="020B0200000000000000" pitchFamily="50" charset="-127"/>
                <a:ea typeface="Noto Sans KR" panose="020B0200000000000000" pitchFamily="50" charset="-127"/>
              </a:rPr>
              <a:t>습도</a:t>
            </a:r>
            <a:r>
              <a:rPr lang="en-US" altLang="ko-KR" sz="2400" b="1" dirty="0">
                <a:latin typeface="Noto Sans KR" panose="020B0200000000000000" pitchFamily="50" charset="-127"/>
                <a:ea typeface="Noto Sans KR" panose="020B0200000000000000" pitchFamily="50" charset="-127"/>
              </a:rPr>
              <a:t>, </a:t>
            </a:r>
            <a:r>
              <a:rPr lang="ko-KR" altLang="en-US" sz="2400" b="1" dirty="0">
                <a:latin typeface="Noto Sans KR" panose="020B0200000000000000" pitchFamily="50" charset="-127"/>
                <a:ea typeface="Noto Sans KR" panose="020B0200000000000000" pitchFamily="50" charset="-127"/>
              </a:rPr>
              <a:t>조도 측정 센서를 통해 식물 주변 환경</a:t>
            </a:r>
            <a:r>
              <a:rPr lang="en-US" altLang="ko-KR" sz="2400" b="1" dirty="0">
                <a:latin typeface="Noto Sans KR" panose="020B0200000000000000" pitchFamily="50" charset="-127"/>
                <a:ea typeface="Noto Sans KR" panose="020B0200000000000000" pitchFamily="50" charset="-127"/>
              </a:rPr>
              <a:t>(</a:t>
            </a:r>
            <a:r>
              <a:rPr lang="ko-KR" altLang="en-US" sz="2400" b="1" dirty="0">
                <a:latin typeface="Noto Sans KR" panose="020B0200000000000000" pitchFamily="50" charset="-127"/>
                <a:ea typeface="Noto Sans KR" panose="020B0200000000000000" pitchFamily="50" charset="-127"/>
              </a:rPr>
              <a:t>토양 </a:t>
            </a:r>
            <a:r>
              <a:rPr lang="en-US" altLang="ko-KR" sz="2400" b="1" dirty="0">
                <a:latin typeface="Noto Sans KR" panose="020B0200000000000000" pitchFamily="50" charset="-127"/>
                <a:ea typeface="Noto Sans KR" panose="020B0200000000000000" pitchFamily="50" charset="-127"/>
              </a:rPr>
              <a:t>&amp; </a:t>
            </a:r>
            <a:r>
              <a:rPr lang="ko-KR" altLang="en-US" sz="2400" b="1" dirty="0">
                <a:latin typeface="Noto Sans KR" panose="020B0200000000000000" pitchFamily="50" charset="-127"/>
                <a:ea typeface="Noto Sans KR" panose="020B0200000000000000" pitchFamily="50" charset="-127"/>
              </a:rPr>
              <a:t>공기</a:t>
            </a:r>
            <a:r>
              <a:rPr lang="en-US" altLang="ko-KR" sz="2400" b="1" dirty="0">
                <a:latin typeface="Noto Sans KR" panose="020B0200000000000000" pitchFamily="50" charset="-127"/>
                <a:ea typeface="Noto Sans KR" panose="020B0200000000000000" pitchFamily="50" charset="-127"/>
              </a:rPr>
              <a:t>) </a:t>
            </a:r>
            <a:r>
              <a:rPr lang="ko-KR" altLang="en-US" sz="2400" b="1" dirty="0">
                <a:latin typeface="Noto Sans KR" panose="020B0200000000000000" pitchFamily="50" charset="-127"/>
                <a:ea typeface="Noto Sans KR" panose="020B0200000000000000" pitchFamily="50" charset="-127"/>
              </a:rPr>
              <a:t>데이터 수집 후</a:t>
            </a:r>
            <a:r>
              <a:rPr lang="en-US" altLang="ko-KR" sz="2400" b="1" dirty="0">
                <a:latin typeface="Noto Sans KR" panose="020B0200000000000000" pitchFamily="50" charset="-127"/>
                <a:ea typeface="Noto Sans KR" panose="020B0200000000000000" pitchFamily="50" charset="-127"/>
              </a:rPr>
              <a:t> </a:t>
            </a:r>
            <a:r>
              <a:rPr lang="ko-KR" altLang="en-US" sz="2400" b="1" dirty="0">
                <a:latin typeface="Noto Sans KR" panose="020B0200000000000000" pitchFamily="50" charset="-127"/>
                <a:ea typeface="Noto Sans KR" panose="020B0200000000000000" pitchFamily="50" charset="-127"/>
              </a:rPr>
              <a:t>환경 최적화</a:t>
            </a:r>
            <a:endParaRPr lang="en-US" altLang="ko-KR" sz="2400" b="1" dirty="0">
              <a:latin typeface="Noto Sans KR" panose="020B0200000000000000" pitchFamily="50" charset="-127"/>
              <a:ea typeface="Noto Sans KR" panose="020B0200000000000000" pitchFamily="50" charset="-127"/>
            </a:endParaRPr>
          </a:p>
          <a:p>
            <a:pPr latinLnBrk="1">
              <a:lnSpc>
                <a:spcPct val="200000"/>
              </a:lnSpc>
            </a:pPr>
            <a:r>
              <a:rPr lang="en-US" altLang="ko-KR" sz="1600" dirty="0">
                <a:latin typeface="Noto Sans KR" panose="020B0200000000000000" pitchFamily="50" charset="-127"/>
                <a:ea typeface="Noto Sans KR" panose="020B0200000000000000" pitchFamily="50" charset="-127"/>
                <a:cs typeface="Times New Roman" panose="02020603050405020304" pitchFamily="18" charset="0"/>
              </a:rPr>
              <a:t>		</a:t>
            </a:r>
          </a:p>
          <a:p>
            <a:r>
              <a:rPr lang="en-US" altLang="ko-KR" sz="2000" dirty="0">
                <a:latin typeface="Noto Sans KR" panose="020B0200000000000000" pitchFamily="50" charset="-127"/>
                <a:ea typeface="Noto Sans KR" panose="020B0200000000000000" pitchFamily="50" charset="-127"/>
              </a:rPr>
              <a:t>- </a:t>
            </a:r>
            <a:r>
              <a:rPr lang="en-US" altLang="ko-KR" sz="2000" dirty="0" err="1">
                <a:latin typeface="Noto Sans KR" panose="020B0200000000000000" pitchFamily="50" charset="-127"/>
                <a:ea typeface="Noto Sans KR" panose="020B0200000000000000" pitchFamily="50" charset="-127"/>
              </a:rPr>
              <a:t>MicroBlaze</a:t>
            </a:r>
            <a:r>
              <a:rPr lang="ko-KR" altLang="en-US" sz="2000" dirty="0">
                <a:latin typeface="Noto Sans KR" panose="020B0200000000000000" pitchFamily="50" charset="-127"/>
                <a:ea typeface="Noto Sans KR" panose="020B0200000000000000" pitchFamily="50" charset="-127"/>
              </a:rPr>
              <a:t>로 스마트 팜 시스템을 </a:t>
            </a:r>
            <a:r>
              <a:rPr lang="en-US" altLang="ko-KR" sz="2000" dirty="0">
                <a:latin typeface="Noto Sans KR" panose="020B0200000000000000" pitchFamily="50" charset="-127"/>
                <a:ea typeface="Noto Sans KR" panose="020B0200000000000000" pitchFamily="50" charset="-127"/>
              </a:rPr>
              <a:t>FSM</a:t>
            </a:r>
            <a:r>
              <a:rPr lang="ko-KR" altLang="en-US" sz="2000" dirty="0">
                <a:latin typeface="Noto Sans KR" panose="020B0200000000000000" pitchFamily="50" charset="-127"/>
                <a:ea typeface="Noto Sans KR" panose="020B0200000000000000" pitchFamily="50" charset="-127"/>
              </a:rPr>
              <a:t>을 이용해 설계</a:t>
            </a:r>
            <a:endParaRPr lang="en-US" altLang="ko-KR" sz="2000" dirty="0">
              <a:latin typeface="Noto Sans KR" panose="020B0200000000000000" pitchFamily="50" charset="-127"/>
              <a:ea typeface="Noto Sans KR" panose="020B0200000000000000" pitchFamily="50" charset="-127"/>
            </a:endParaRPr>
          </a:p>
          <a:p>
            <a:r>
              <a:rPr lang="en-US" altLang="ko-KR" sz="2000" dirty="0">
                <a:latin typeface="Noto Sans KR" panose="020B0200000000000000" pitchFamily="50" charset="-127"/>
                <a:ea typeface="Noto Sans KR" panose="020B0200000000000000" pitchFamily="50" charset="-127"/>
              </a:rPr>
              <a:t>- </a:t>
            </a:r>
            <a:r>
              <a:rPr lang="en-US" altLang="ko-KR" sz="2000" dirty="0" err="1">
                <a:latin typeface="Noto Sans KR" panose="020B0200000000000000" pitchFamily="50" charset="-127"/>
                <a:ea typeface="Noto Sans KR" panose="020B0200000000000000" pitchFamily="50" charset="-127"/>
              </a:rPr>
              <a:t>MicroBlaze</a:t>
            </a:r>
            <a:r>
              <a:rPr lang="en-US" altLang="ko-KR" sz="2000" dirty="0">
                <a:latin typeface="Noto Sans KR" panose="020B0200000000000000" pitchFamily="50" charset="-127"/>
                <a:ea typeface="Noto Sans KR" panose="020B0200000000000000" pitchFamily="50" charset="-127"/>
              </a:rPr>
              <a:t> &amp; AXI4Lite AMBA BUS</a:t>
            </a:r>
            <a:r>
              <a:rPr lang="ko-KR" altLang="en-US" sz="2000" dirty="0">
                <a:latin typeface="Noto Sans KR" panose="020B0200000000000000" pitchFamily="50" charset="-127"/>
                <a:ea typeface="Noto Sans KR" panose="020B0200000000000000" pitchFamily="50" charset="-127"/>
              </a:rPr>
              <a:t>를 이용해 </a:t>
            </a:r>
            <a:r>
              <a:rPr lang="en-US" altLang="ko-KR" sz="2000" dirty="0">
                <a:latin typeface="Noto Sans KR" panose="020B0200000000000000" pitchFamily="50" charset="-127"/>
                <a:ea typeface="Noto Sans KR" panose="020B0200000000000000" pitchFamily="50" charset="-127"/>
              </a:rPr>
              <a:t>PWM, FND, RTC </a:t>
            </a:r>
          </a:p>
          <a:p>
            <a:r>
              <a:rPr lang="en-US" altLang="ko-KR" sz="2000" dirty="0">
                <a:latin typeface="Noto Sans KR" panose="020B0200000000000000" pitchFamily="50" charset="-127"/>
                <a:ea typeface="Noto Sans KR" panose="020B0200000000000000" pitchFamily="50" charset="-127"/>
              </a:rPr>
              <a:t>Peripheral IP</a:t>
            </a:r>
            <a:r>
              <a:rPr lang="ko-KR" altLang="en-US" sz="2000" dirty="0">
                <a:latin typeface="Noto Sans KR" panose="020B0200000000000000" pitchFamily="50" charset="-127"/>
                <a:ea typeface="Noto Sans KR" panose="020B0200000000000000" pitchFamily="50" charset="-127"/>
              </a:rPr>
              <a:t> 설계</a:t>
            </a:r>
            <a:endParaRPr lang="en-US" altLang="ko-KR" sz="2000" dirty="0">
              <a:latin typeface="Noto Sans KR" panose="020B0200000000000000" pitchFamily="50" charset="-127"/>
              <a:ea typeface="Noto Sans KR" panose="020B0200000000000000" pitchFamily="50" charset="-127"/>
            </a:endParaRPr>
          </a:p>
          <a:p>
            <a:r>
              <a:rPr lang="en-US" altLang="ko-KR" sz="2000" dirty="0">
                <a:latin typeface="Noto Sans KR" panose="020B0200000000000000" pitchFamily="50" charset="-127"/>
                <a:ea typeface="Noto Sans KR" panose="020B0200000000000000" pitchFamily="50" charset="-127"/>
              </a:rPr>
              <a:t>-</a:t>
            </a:r>
            <a:r>
              <a:rPr lang="ko-KR" altLang="en-US" sz="2000" dirty="0">
                <a:latin typeface="Noto Sans KR" panose="020B0200000000000000" pitchFamily="50" charset="-127"/>
                <a:ea typeface="Noto Sans KR" panose="020B0200000000000000" pitchFamily="50" charset="-127"/>
              </a:rPr>
              <a:t>스마트 팜 시스템의 </a:t>
            </a:r>
            <a:r>
              <a:rPr lang="en-US" altLang="ko-KR" sz="2000" dirty="0">
                <a:latin typeface="Noto Sans KR" panose="020B0200000000000000" pitchFamily="50" charset="-127"/>
                <a:ea typeface="Noto Sans KR" panose="020B0200000000000000" pitchFamily="50" charset="-127"/>
              </a:rPr>
              <a:t>Auto, Select Mode</a:t>
            </a:r>
            <a:r>
              <a:rPr lang="ko-KR" altLang="en-US" sz="2000" dirty="0">
                <a:latin typeface="Noto Sans KR" panose="020B0200000000000000" pitchFamily="50" charset="-127"/>
                <a:ea typeface="Noto Sans KR" panose="020B0200000000000000" pitchFamily="50" charset="-127"/>
              </a:rPr>
              <a:t> 기능별로 </a:t>
            </a:r>
            <a:r>
              <a:rPr lang="en-US" altLang="ko-KR" sz="2000" dirty="0">
                <a:latin typeface="Noto Sans KR" panose="020B0200000000000000" pitchFamily="50" charset="-127"/>
                <a:ea typeface="Noto Sans KR" panose="020B0200000000000000" pitchFamily="50" charset="-127"/>
              </a:rPr>
              <a:t>PWM</a:t>
            </a:r>
            <a:r>
              <a:rPr lang="ko-KR" altLang="en-US" sz="2000" dirty="0">
                <a:latin typeface="Noto Sans KR" panose="020B0200000000000000" pitchFamily="50" charset="-127"/>
                <a:ea typeface="Noto Sans KR" panose="020B0200000000000000" pitchFamily="50" charset="-127"/>
              </a:rPr>
              <a:t>제어</a:t>
            </a:r>
            <a:endParaRPr lang="en-US" altLang="ko-KR" sz="2000" dirty="0">
              <a:latin typeface="Noto Sans KR" panose="020B0200000000000000" pitchFamily="50" charset="-127"/>
              <a:ea typeface="Noto Sans KR" panose="020B0200000000000000" pitchFamily="50" charset="-127"/>
            </a:endParaRPr>
          </a:p>
          <a:p>
            <a:r>
              <a:rPr lang="en-US" altLang="ko-KR" sz="2000" dirty="0">
                <a:latin typeface="Noto Sans KR" panose="020B0200000000000000" pitchFamily="50" charset="-127"/>
                <a:ea typeface="Noto Sans KR" panose="020B0200000000000000" pitchFamily="50" charset="-127"/>
              </a:rPr>
              <a:t>- Timer IP : 1</a:t>
            </a:r>
            <a:r>
              <a:rPr lang="ko-KR" altLang="en-US" sz="2000" dirty="0">
                <a:latin typeface="Noto Sans KR" panose="020B0200000000000000" pitchFamily="50" charset="-127"/>
                <a:ea typeface="Noto Sans KR" panose="020B0200000000000000" pitchFamily="50" charset="-127"/>
              </a:rPr>
              <a:t>초 단위로 </a:t>
            </a:r>
            <a:r>
              <a:rPr lang="en-US" altLang="ko-KR" sz="2000" dirty="0">
                <a:latin typeface="Noto Sans KR" panose="020B0200000000000000" pitchFamily="50" charset="-127"/>
                <a:ea typeface="Noto Sans KR" panose="020B0200000000000000" pitchFamily="50" charset="-127"/>
              </a:rPr>
              <a:t>interrupt </a:t>
            </a:r>
            <a:r>
              <a:rPr lang="ko-KR" altLang="en-US" sz="2000" dirty="0">
                <a:latin typeface="Noto Sans KR" panose="020B0200000000000000" pitchFamily="50" charset="-127"/>
                <a:ea typeface="Noto Sans KR" panose="020B0200000000000000" pitchFamily="50" charset="-127"/>
              </a:rPr>
              <a:t>발생</a:t>
            </a:r>
            <a:endParaRPr lang="en-US" altLang="ko-KR" sz="2000" dirty="0">
              <a:latin typeface="Noto Sans KR" panose="020B0200000000000000" pitchFamily="50" charset="-127"/>
              <a:ea typeface="Noto Sans KR" panose="020B0200000000000000" pitchFamily="50" charset="-127"/>
            </a:endParaRPr>
          </a:p>
          <a:p>
            <a:r>
              <a:rPr lang="en-US" altLang="ko-KR" sz="2000" dirty="0">
                <a:latin typeface="Noto Sans KR" panose="020B0200000000000000" pitchFamily="50" charset="-127"/>
                <a:ea typeface="Noto Sans KR" panose="020B0200000000000000" pitchFamily="50" charset="-127"/>
              </a:rPr>
              <a:t>- UART</a:t>
            </a:r>
            <a:r>
              <a:rPr lang="ko-KR" altLang="en-US" sz="2000" dirty="0">
                <a:latin typeface="Noto Sans KR" panose="020B0200000000000000" pitchFamily="50" charset="-127"/>
                <a:ea typeface="Noto Sans KR" panose="020B0200000000000000" pitchFamily="50" charset="-127"/>
              </a:rPr>
              <a:t> </a:t>
            </a:r>
            <a:r>
              <a:rPr lang="en-US" altLang="ko-KR" sz="2000" dirty="0">
                <a:latin typeface="Noto Sans KR" panose="020B0200000000000000" pitchFamily="50" charset="-127"/>
                <a:ea typeface="Noto Sans KR" panose="020B0200000000000000" pitchFamily="50" charset="-127"/>
              </a:rPr>
              <a:t>IP : </a:t>
            </a:r>
            <a:r>
              <a:rPr lang="ko-KR" altLang="en-US" sz="2000" dirty="0">
                <a:latin typeface="Noto Sans KR" panose="020B0200000000000000" pitchFamily="50" charset="-127"/>
                <a:ea typeface="Noto Sans KR" panose="020B0200000000000000" pitchFamily="50" charset="-127"/>
              </a:rPr>
              <a:t>블루투스 모듈을 이용해 스마트 팜 시스템 제어</a:t>
            </a:r>
          </a:p>
          <a:p>
            <a:pPr latinLnBrk="1">
              <a:lnSpc>
                <a:spcPct val="200000"/>
              </a:lnSpc>
            </a:pPr>
            <a:endParaRPr lang="en-US" altLang="ko-KR" sz="1600" dirty="0">
              <a:latin typeface="Noto Sans KR" panose="020B0200000000000000" pitchFamily="50" charset="-127"/>
              <a:ea typeface="Noto Sans KR" panose="020B0200000000000000" pitchFamily="50" charset="-127"/>
            </a:endParaRPr>
          </a:p>
        </p:txBody>
      </p:sp>
    </p:spTree>
    <p:extLst>
      <p:ext uri="{BB962C8B-B14F-4D97-AF65-F5344CB8AC3E}">
        <p14:creationId xmlns:p14="http://schemas.microsoft.com/office/powerpoint/2010/main" val="35207167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그림 17">
            <a:extLst>
              <a:ext uri="{FF2B5EF4-FFF2-40B4-BE49-F238E27FC236}">
                <a16:creationId xmlns:a16="http://schemas.microsoft.com/office/drawing/2014/main" id="{02CED0DE-6F71-71B8-7E6B-E4BBFE001510}"/>
              </a:ext>
            </a:extLst>
          </p:cNvPr>
          <p:cNvPicPr>
            <a:picLocks noGrp="1" noRot="1" noChangeAspect="1" noMove="1" noResize="1" noEditPoints="1" noAdjustHandles="1" noChangeArrowheads="1" noChangeShapeType="1" noCrop="1"/>
          </p:cNvPicPr>
          <p:nvPr/>
        </p:nvPicPr>
        <p:blipFill rotWithShape="1">
          <a:blip r:embed="rId2">
            <a:extLst>
              <a:ext uri="{28A0092B-C50C-407E-A947-70E740481C1C}">
                <a14:useLocalDpi xmlns:a14="http://schemas.microsoft.com/office/drawing/2010/main" val="0"/>
              </a:ext>
            </a:extLst>
          </a:blip>
          <a:srcRect r="10931"/>
          <a:stretch/>
        </p:blipFill>
        <p:spPr>
          <a:xfrm>
            <a:off x="6096000" y="0"/>
            <a:ext cx="6108378" cy="6858000"/>
          </a:xfrm>
          <a:prstGeom prst="rect">
            <a:avLst/>
          </a:prstGeom>
        </p:spPr>
      </p:pic>
      <p:cxnSp>
        <p:nvCxnSpPr>
          <p:cNvPr id="3" name="직선 연결선 2">
            <a:extLst>
              <a:ext uri="{FF2B5EF4-FFF2-40B4-BE49-F238E27FC236}">
                <a16:creationId xmlns:a16="http://schemas.microsoft.com/office/drawing/2014/main" id="{695F5617-8CB3-2C90-D484-7E78AF629F77}"/>
              </a:ext>
            </a:extLst>
          </p:cNvPr>
          <p:cNvCxnSpPr/>
          <p:nvPr/>
        </p:nvCxnSpPr>
        <p:spPr>
          <a:xfrm>
            <a:off x="144378" y="176464"/>
            <a:ext cx="12060000" cy="0"/>
          </a:xfrm>
          <a:prstGeom prst="line">
            <a:avLst/>
          </a:prstGeom>
          <a:ln w="7620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직선 연결선 3">
            <a:extLst>
              <a:ext uri="{FF2B5EF4-FFF2-40B4-BE49-F238E27FC236}">
                <a16:creationId xmlns:a16="http://schemas.microsoft.com/office/drawing/2014/main" id="{8B4A3B93-1F0C-9A0F-F5F7-F4FD3957F3AF}"/>
              </a:ext>
            </a:extLst>
          </p:cNvPr>
          <p:cNvCxnSpPr/>
          <p:nvPr/>
        </p:nvCxnSpPr>
        <p:spPr>
          <a:xfrm>
            <a:off x="144378" y="6705601"/>
            <a:ext cx="12060000" cy="0"/>
          </a:xfrm>
          <a:prstGeom prst="line">
            <a:avLst/>
          </a:prstGeom>
          <a:ln w="3175">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748DE9C-B5AD-BAA4-4EBD-53FA1916E9A2}"/>
              </a:ext>
            </a:extLst>
          </p:cNvPr>
          <p:cNvSpPr txBox="1"/>
          <p:nvPr/>
        </p:nvSpPr>
        <p:spPr>
          <a:xfrm>
            <a:off x="1229707" y="721892"/>
            <a:ext cx="1883849" cy="646331"/>
          </a:xfrm>
          <a:prstGeom prst="rect">
            <a:avLst/>
          </a:prstGeom>
          <a:noFill/>
        </p:spPr>
        <p:txBody>
          <a:bodyPr wrap="none" rtlCol="0">
            <a:spAutoFit/>
          </a:bodyPr>
          <a:lstStyle/>
          <a:p>
            <a:r>
              <a:rPr lang="ko-KR" altLang="en-US" sz="3600" b="1" dirty="0">
                <a:solidFill>
                  <a:schemeClr val="accent1"/>
                </a:solidFill>
                <a:latin typeface="Noto Sans KR" panose="020B0200000000000000" pitchFamily="50" charset="-127"/>
                <a:ea typeface="Noto Sans KR" panose="020B0200000000000000" pitchFamily="50" charset="-127"/>
              </a:rPr>
              <a:t>주요기능</a:t>
            </a:r>
          </a:p>
        </p:txBody>
      </p:sp>
      <p:sp>
        <p:nvSpPr>
          <p:cNvPr id="6" name="사각형: 둥근 모서리 5">
            <a:extLst>
              <a:ext uri="{FF2B5EF4-FFF2-40B4-BE49-F238E27FC236}">
                <a16:creationId xmlns:a16="http://schemas.microsoft.com/office/drawing/2014/main" id="{10EB1839-D5E9-0B35-F6AB-978C7B66B5DF}"/>
              </a:ext>
            </a:extLst>
          </p:cNvPr>
          <p:cNvSpPr/>
          <p:nvPr/>
        </p:nvSpPr>
        <p:spPr>
          <a:xfrm>
            <a:off x="733151" y="1577684"/>
            <a:ext cx="1999265" cy="1766455"/>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7" name="사각형: 둥근 모서리 6">
            <a:extLst>
              <a:ext uri="{FF2B5EF4-FFF2-40B4-BE49-F238E27FC236}">
                <a16:creationId xmlns:a16="http://schemas.microsoft.com/office/drawing/2014/main" id="{95AD03E5-3CAE-FDE1-7556-92F84275E6CE}"/>
              </a:ext>
            </a:extLst>
          </p:cNvPr>
          <p:cNvSpPr/>
          <p:nvPr/>
        </p:nvSpPr>
        <p:spPr>
          <a:xfrm>
            <a:off x="860541" y="4544560"/>
            <a:ext cx="1999265" cy="1766455"/>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8" name="사각형: 둥근 모서리 7">
            <a:extLst>
              <a:ext uri="{FF2B5EF4-FFF2-40B4-BE49-F238E27FC236}">
                <a16:creationId xmlns:a16="http://schemas.microsoft.com/office/drawing/2014/main" id="{9E285626-7C85-3D79-34AA-44E3141148CB}"/>
              </a:ext>
            </a:extLst>
          </p:cNvPr>
          <p:cNvSpPr/>
          <p:nvPr/>
        </p:nvSpPr>
        <p:spPr>
          <a:xfrm>
            <a:off x="4191546" y="847906"/>
            <a:ext cx="6097812" cy="5463100"/>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Noto Sans KR" panose="020B0200000000000000" pitchFamily="50" charset="-127"/>
              <a:ea typeface="Noto Sans KR" panose="020B0200000000000000" pitchFamily="50" charset="-127"/>
            </a:endParaRPr>
          </a:p>
        </p:txBody>
      </p:sp>
      <p:sp>
        <p:nvSpPr>
          <p:cNvPr id="9" name="화살표: 오른쪽 8">
            <a:extLst>
              <a:ext uri="{FF2B5EF4-FFF2-40B4-BE49-F238E27FC236}">
                <a16:creationId xmlns:a16="http://schemas.microsoft.com/office/drawing/2014/main" id="{7F7B6EA7-24A7-1FEA-1CCD-6F6928DF3F3B}"/>
              </a:ext>
            </a:extLst>
          </p:cNvPr>
          <p:cNvSpPr/>
          <p:nvPr/>
        </p:nvSpPr>
        <p:spPr>
          <a:xfrm>
            <a:off x="3024534" y="1913650"/>
            <a:ext cx="947651" cy="48213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10" name="화살표: 오른쪽 9">
            <a:extLst>
              <a:ext uri="{FF2B5EF4-FFF2-40B4-BE49-F238E27FC236}">
                <a16:creationId xmlns:a16="http://schemas.microsoft.com/office/drawing/2014/main" id="{D2A4DB69-937D-23A4-8325-753045A5FB49}"/>
              </a:ext>
            </a:extLst>
          </p:cNvPr>
          <p:cNvSpPr/>
          <p:nvPr/>
        </p:nvSpPr>
        <p:spPr>
          <a:xfrm flipH="1">
            <a:off x="2960839" y="2629804"/>
            <a:ext cx="947651" cy="48213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11" name="화살표: 오른쪽 10">
            <a:extLst>
              <a:ext uri="{FF2B5EF4-FFF2-40B4-BE49-F238E27FC236}">
                <a16:creationId xmlns:a16="http://schemas.microsoft.com/office/drawing/2014/main" id="{2E528955-9D34-053C-560A-5B0C22776ED1}"/>
              </a:ext>
            </a:extLst>
          </p:cNvPr>
          <p:cNvSpPr/>
          <p:nvPr/>
        </p:nvSpPr>
        <p:spPr>
          <a:xfrm rot="5400000" flipH="1">
            <a:off x="988152" y="3703281"/>
            <a:ext cx="947651" cy="48213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12" name="화살표: 오른쪽 11">
            <a:extLst>
              <a:ext uri="{FF2B5EF4-FFF2-40B4-BE49-F238E27FC236}">
                <a16:creationId xmlns:a16="http://schemas.microsoft.com/office/drawing/2014/main" id="{DACEFFBD-EE17-E930-BBC8-A0FF6AB5C135}"/>
              </a:ext>
            </a:extLst>
          </p:cNvPr>
          <p:cNvSpPr/>
          <p:nvPr/>
        </p:nvSpPr>
        <p:spPr>
          <a:xfrm rot="16200000" flipH="1">
            <a:off x="1669885" y="3705447"/>
            <a:ext cx="947651" cy="48213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13" name="화살표: 오른쪽 12">
            <a:extLst>
              <a:ext uri="{FF2B5EF4-FFF2-40B4-BE49-F238E27FC236}">
                <a16:creationId xmlns:a16="http://schemas.microsoft.com/office/drawing/2014/main" id="{03DEA6E7-CBA3-0F9F-EBA0-602D061B9F39}"/>
              </a:ext>
            </a:extLst>
          </p:cNvPr>
          <p:cNvSpPr/>
          <p:nvPr/>
        </p:nvSpPr>
        <p:spPr>
          <a:xfrm>
            <a:off x="3088229" y="4710872"/>
            <a:ext cx="947651" cy="48213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14" name="화살표: 오른쪽 13">
            <a:extLst>
              <a:ext uri="{FF2B5EF4-FFF2-40B4-BE49-F238E27FC236}">
                <a16:creationId xmlns:a16="http://schemas.microsoft.com/office/drawing/2014/main" id="{0FB4EECF-0EE4-55BF-EF77-44812165A455}"/>
              </a:ext>
            </a:extLst>
          </p:cNvPr>
          <p:cNvSpPr/>
          <p:nvPr/>
        </p:nvSpPr>
        <p:spPr>
          <a:xfrm flipH="1">
            <a:off x="3024534" y="5427026"/>
            <a:ext cx="947651" cy="482137"/>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15" name="사각형: 둥근 모서리 14">
            <a:extLst>
              <a:ext uri="{FF2B5EF4-FFF2-40B4-BE49-F238E27FC236}">
                <a16:creationId xmlns:a16="http://schemas.microsoft.com/office/drawing/2014/main" id="{0E845E59-33F0-63F4-C341-35C00C01A5A6}"/>
              </a:ext>
            </a:extLst>
          </p:cNvPr>
          <p:cNvSpPr/>
          <p:nvPr/>
        </p:nvSpPr>
        <p:spPr>
          <a:xfrm>
            <a:off x="7654063" y="1081607"/>
            <a:ext cx="1999265" cy="1766455"/>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17" name="사각형: 둥근 모서리 16">
            <a:extLst>
              <a:ext uri="{FF2B5EF4-FFF2-40B4-BE49-F238E27FC236}">
                <a16:creationId xmlns:a16="http://schemas.microsoft.com/office/drawing/2014/main" id="{090F3010-E825-7523-53C1-792E0E123CF8}"/>
              </a:ext>
            </a:extLst>
          </p:cNvPr>
          <p:cNvSpPr/>
          <p:nvPr/>
        </p:nvSpPr>
        <p:spPr>
          <a:xfrm>
            <a:off x="4475728" y="2654699"/>
            <a:ext cx="1999265" cy="1766455"/>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Noto Sans KR" panose="020B0200000000000000" pitchFamily="50" charset="-127"/>
              <a:ea typeface="Noto Sans KR" panose="020B0200000000000000" pitchFamily="50" charset="-127"/>
            </a:endParaRPr>
          </a:p>
        </p:txBody>
      </p:sp>
      <p:sp>
        <p:nvSpPr>
          <p:cNvPr id="19" name="사각형: 둥근 모서리 18">
            <a:extLst>
              <a:ext uri="{FF2B5EF4-FFF2-40B4-BE49-F238E27FC236}">
                <a16:creationId xmlns:a16="http://schemas.microsoft.com/office/drawing/2014/main" id="{14DC84B1-BF51-DBD6-A372-ECA8E104C431}"/>
              </a:ext>
            </a:extLst>
          </p:cNvPr>
          <p:cNvSpPr/>
          <p:nvPr/>
        </p:nvSpPr>
        <p:spPr>
          <a:xfrm>
            <a:off x="7654063" y="4475070"/>
            <a:ext cx="1999265" cy="1766455"/>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20" name="화살표: 오른쪽 19">
            <a:extLst>
              <a:ext uri="{FF2B5EF4-FFF2-40B4-BE49-F238E27FC236}">
                <a16:creationId xmlns:a16="http://schemas.microsoft.com/office/drawing/2014/main" id="{ECD2D4D9-C53F-7E4B-B1F6-BA36EDFCB760}"/>
              </a:ext>
            </a:extLst>
          </p:cNvPr>
          <p:cNvSpPr/>
          <p:nvPr/>
        </p:nvSpPr>
        <p:spPr>
          <a:xfrm rot="8870704" flipH="1">
            <a:off x="6685201" y="2158622"/>
            <a:ext cx="687845" cy="22337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21" name="화살표: 오른쪽 20">
            <a:extLst>
              <a:ext uri="{FF2B5EF4-FFF2-40B4-BE49-F238E27FC236}">
                <a16:creationId xmlns:a16="http://schemas.microsoft.com/office/drawing/2014/main" id="{D3496A90-EA27-F2DA-8049-075FCE934711}"/>
              </a:ext>
            </a:extLst>
          </p:cNvPr>
          <p:cNvSpPr/>
          <p:nvPr/>
        </p:nvSpPr>
        <p:spPr>
          <a:xfrm rot="12729296">
            <a:off x="6685201" y="5037740"/>
            <a:ext cx="687845" cy="22337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22" name="화살표: 오른쪽 21">
            <a:extLst>
              <a:ext uri="{FF2B5EF4-FFF2-40B4-BE49-F238E27FC236}">
                <a16:creationId xmlns:a16="http://schemas.microsoft.com/office/drawing/2014/main" id="{B00C3B16-3CE2-1AA4-614F-BC2C8524B4D3}"/>
              </a:ext>
            </a:extLst>
          </p:cNvPr>
          <p:cNvSpPr/>
          <p:nvPr/>
        </p:nvSpPr>
        <p:spPr>
          <a:xfrm rot="16200000" flipH="1">
            <a:off x="8309772" y="3563863"/>
            <a:ext cx="687845" cy="22337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Noto Sans KR" panose="020B0200000000000000" pitchFamily="50" charset="-127"/>
              <a:ea typeface="Noto Sans KR" panose="020B0200000000000000" pitchFamily="50" charset="-127"/>
            </a:endParaRPr>
          </a:p>
        </p:txBody>
      </p:sp>
      <p:sp>
        <p:nvSpPr>
          <p:cNvPr id="32" name="타원 31">
            <a:extLst>
              <a:ext uri="{FF2B5EF4-FFF2-40B4-BE49-F238E27FC236}">
                <a16:creationId xmlns:a16="http://schemas.microsoft.com/office/drawing/2014/main" id="{3AAA9AC9-7085-A477-C932-25F1B0311CEC}"/>
              </a:ext>
            </a:extLst>
          </p:cNvPr>
          <p:cNvSpPr/>
          <p:nvPr/>
        </p:nvSpPr>
        <p:spPr>
          <a:xfrm>
            <a:off x="7920000" y="4680000"/>
            <a:ext cx="529850" cy="50804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Noto Sans KR" panose="020B0200000000000000" pitchFamily="50" charset="-127"/>
              <a:ea typeface="Noto Sans KR" panose="020B0200000000000000" pitchFamily="50" charset="-127"/>
            </a:endParaRPr>
          </a:p>
        </p:txBody>
      </p:sp>
      <p:sp>
        <p:nvSpPr>
          <p:cNvPr id="33" name="타원 32">
            <a:extLst>
              <a:ext uri="{FF2B5EF4-FFF2-40B4-BE49-F238E27FC236}">
                <a16:creationId xmlns:a16="http://schemas.microsoft.com/office/drawing/2014/main" id="{EF631529-3214-82FD-3C00-E13923A23290}"/>
              </a:ext>
            </a:extLst>
          </p:cNvPr>
          <p:cNvSpPr/>
          <p:nvPr/>
        </p:nvSpPr>
        <p:spPr>
          <a:xfrm>
            <a:off x="7920000" y="5580000"/>
            <a:ext cx="529850" cy="50804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34" name="타원 33">
            <a:extLst>
              <a:ext uri="{FF2B5EF4-FFF2-40B4-BE49-F238E27FC236}">
                <a16:creationId xmlns:a16="http://schemas.microsoft.com/office/drawing/2014/main" id="{E5489466-3BE7-F165-2689-E8F59BDC17FF}"/>
              </a:ext>
            </a:extLst>
          </p:cNvPr>
          <p:cNvSpPr/>
          <p:nvPr/>
        </p:nvSpPr>
        <p:spPr>
          <a:xfrm>
            <a:off x="8892000" y="5580000"/>
            <a:ext cx="529850" cy="50804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35" name="타원 34">
            <a:extLst>
              <a:ext uri="{FF2B5EF4-FFF2-40B4-BE49-F238E27FC236}">
                <a16:creationId xmlns:a16="http://schemas.microsoft.com/office/drawing/2014/main" id="{7EE4F929-D914-3A88-5409-2D0B91C4CEDE}"/>
              </a:ext>
            </a:extLst>
          </p:cNvPr>
          <p:cNvSpPr/>
          <p:nvPr/>
        </p:nvSpPr>
        <p:spPr>
          <a:xfrm>
            <a:off x="8892000" y="4680000"/>
            <a:ext cx="529850" cy="50804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39" name="타원 38">
            <a:extLst>
              <a:ext uri="{FF2B5EF4-FFF2-40B4-BE49-F238E27FC236}">
                <a16:creationId xmlns:a16="http://schemas.microsoft.com/office/drawing/2014/main" id="{8F738D85-8AB2-11FA-D95C-BE6B136E153E}"/>
              </a:ext>
            </a:extLst>
          </p:cNvPr>
          <p:cNvSpPr/>
          <p:nvPr/>
        </p:nvSpPr>
        <p:spPr>
          <a:xfrm>
            <a:off x="7925769" y="1231604"/>
            <a:ext cx="529850" cy="50804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sz="1000" dirty="0">
              <a:latin typeface="Noto Sans KR" panose="020B0200000000000000" pitchFamily="50" charset="-127"/>
              <a:ea typeface="Noto Sans KR" panose="020B0200000000000000" pitchFamily="50" charset="-127"/>
            </a:endParaRPr>
          </a:p>
        </p:txBody>
      </p:sp>
      <p:sp>
        <p:nvSpPr>
          <p:cNvPr id="40" name="타원 39">
            <a:extLst>
              <a:ext uri="{FF2B5EF4-FFF2-40B4-BE49-F238E27FC236}">
                <a16:creationId xmlns:a16="http://schemas.microsoft.com/office/drawing/2014/main" id="{2C789A8C-E78C-1E73-5F09-0AAE4D43B633}"/>
              </a:ext>
            </a:extLst>
          </p:cNvPr>
          <p:cNvSpPr/>
          <p:nvPr/>
        </p:nvSpPr>
        <p:spPr>
          <a:xfrm>
            <a:off x="7925769" y="2131604"/>
            <a:ext cx="529850" cy="50804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41" name="타원 40">
            <a:extLst>
              <a:ext uri="{FF2B5EF4-FFF2-40B4-BE49-F238E27FC236}">
                <a16:creationId xmlns:a16="http://schemas.microsoft.com/office/drawing/2014/main" id="{08EF22DF-42E7-6C34-9188-F54A1994BC24}"/>
              </a:ext>
            </a:extLst>
          </p:cNvPr>
          <p:cNvSpPr/>
          <p:nvPr/>
        </p:nvSpPr>
        <p:spPr>
          <a:xfrm>
            <a:off x="8897769" y="2131604"/>
            <a:ext cx="529850" cy="50804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42" name="타원 41">
            <a:extLst>
              <a:ext uri="{FF2B5EF4-FFF2-40B4-BE49-F238E27FC236}">
                <a16:creationId xmlns:a16="http://schemas.microsoft.com/office/drawing/2014/main" id="{4B140B57-D97A-7B31-1816-4FDE474EB2F1}"/>
              </a:ext>
            </a:extLst>
          </p:cNvPr>
          <p:cNvSpPr/>
          <p:nvPr/>
        </p:nvSpPr>
        <p:spPr>
          <a:xfrm>
            <a:off x="8897769" y="1231604"/>
            <a:ext cx="529850" cy="50804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43" name="타원 42">
            <a:extLst>
              <a:ext uri="{FF2B5EF4-FFF2-40B4-BE49-F238E27FC236}">
                <a16:creationId xmlns:a16="http://schemas.microsoft.com/office/drawing/2014/main" id="{38DFE0CA-38B2-3929-E953-08C6DC4DF0A9}"/>
              </a:ext>
            </a:extLst>
          </p:cNvPr>
          <p:cNvSpPr/>
          <p:nvPr/>
        </p:nvSpPr>
        <p:spPr>
          <a:xfrm>
            <a:off x="4755191" y="2823587"/>
            <a:ext cx="529850" cy="50804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Noto Sans KR" panose="020B0200000000000000" pitchFamily="50" charset="-127"/>
              <a:ea typeface="Noto Sans KR" panose="020B0200000000000000" pitchFamily="50" charset="-127"/>
            </a:endParaRPr>
          </a:p>
        </p:txBody>
      </p:sp>
      <p:sp>
        <p:nvSpPr>
          <p:cNvPr id="44" name="타원 43">
            <a:extLst>
              <a:ext uri="{FF2B5EF4-FFF2-40B4-BE49-F238E27FC236}">
                <a16:creationId xmlns:a16="http://schemas.microsoft.com/office/drawing/2014/main" id="{A507D27B-145C-CBC6-AD5F-99FA015527AB}"/>
              </a:ext>
            </a:extLst>
          </p:cNvPr>
          <p:cNvSpPr/>
          <p:nvPr/>
        </p:nvSpPr>
        <p:spPr>
          <a:xfrm>
            <a:off x="4755191" y="3723587"/>
            <a:ext cx="529850" cy="50804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45" name="타원 44">
            <a:extLst>
              <a:ext uri="{FF2B5EF4-FFF2-40B4-BE49-F238E27FC236}">
                <a16:creationId xmlns:a16="http://schemas.microsoft.com/office/drawing/2014/main" id="{9BCF89FA-802A-80DB-6CE9-32FC93A2BD05}"/>
              </a:ext>
            </a:extLst>
          </p:cNvPr>
          <p:cNvSpPr/>
          <p:nvPr/>
        </p:nvSpPr>
        <p:spPr>
          <a:xfrm>
            <a:off x="5727191" y="3723587"/>
            <a:ext cx="529850" cy="50804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46" name="타원 45">
            <a:extLst>
              <a:ext uri="{FF2B5EF4-FFF2-40B4-BE49-F238E27FC236}">
                <a16:creationId xmlns:a16="http://schemas.microsoft.com/office/drawing/2014/main" id="{FFFEB372-A526-6474-D51A-D42CEF575905}"/>
              </a:ext>
            </a:extLst>
          </p:cNvPr>
          <p:cNvSpPr/>
          <p:nvPr/>
        </p:nvSpPr>
        <p:spPr>
          <a:xfrm>
            <a:off x="5727191" y="2823587"/>
            <a:ext cx="529850" cy="508043"/>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latin typeface="Noto Sans KR" panose="020B0200000000000000" pitchFamily="50" charset="-127"/>
              <a:ea typeface="Noto Sans KR" panose="020B0200000000000000" pitchFamily="50" charset="-127"/>
            </a:endParaRPr>
          </a:p>
        </p:txBody>
      </p:sp>
      <p:sp>
        <p:nvSpPr>
          <p:cNvPr id="49" name="TextBox 48">
            <a:extLst>
              <a:ext uri="{FF2B5EF4-FFF2-40B4-BE49-F238E27FC236}">
                <a16:creationId xmlns:a16="http://schemas.microsoft.com/office/drawing/2014/main" id="{82F8763E-F827-CB3B-C47E-94318FDA852C}"/>
              </a:ext>
            </a:extLst>
          </p:cNvPr>
          <p:cNvSpPr txBox="1"/>
          <p:nvPr/>
        </p:nvSpPr>
        <p:spPr>
          <a:xfrm>
            <a:off x="4632022" y="4450326"/>
            <a:ext cx="1693836" cy="646331"/>
          </a:xfrm>
          <a:prstGeom prst="rect">
            <a:avLst/>
          </a:prstGeom>
          <a:noFill/>
        </p:spPr>
        <p:txBody>
          <a:bodyPr wrap="square">
            <a:spAutoFit/>
          </a:bodyPr>
          <a:lstStyle/>
          <a:p>
            <a:pPr algn="ctr"/>
            <a:r>
              <a:rPr lang="en-US" altLang="ko-KR" b="0" i="0" dirty="0">
                <a:solidFill>
                  <a:srgbClr val="222225"/>
                </a:solidFill>
                <a:effectLst/>
                <a:highlight>
                  <a:srgbClr val="FFFFFF"/>
                </a:highlight>
                <a:latin typeface="Noto Sans KR" panose="020B0200000000000000" pitchFamily="50" charset="-127"/>
                <a:ea typeface="Noto Sans KR" panose="020B0200000000000000" pitchFamily="50" charset="-127"/>
              </a:rPr>
              <a:t>Luminous Mode</a:t>
            </a:r>
            <a:endParaRPr lang="ko-KR" altLang="en-US" dirty="0">
              <a:latin typeface="Noto Sans KR" panose="020B0200000000000000" pitchFamily="50" charset="-127"/>
              <a:ea typeface="Noto Sans KR" panose="020B0200000000000000" pitchFamily="50" charset="-127"/>
            </a:endParaRPr>
          </a:p>
        </p:txBody>
      </p:sp>
      <p:sp>
        <p:nvSpPr>
          <p:cNvPr id="50" name="TextBox 49">
            <a:extLst>
              <a:ext uri="{FF2B5EF4-FFF2-40B4-BE49-F238E27FC236}">
                <a16:creationId xmlns:a16="http://schemas.microsoft.com/office/drawing/2014/main" id="{3EABA65A-E68C-069F-A40B-5D0267ECF7B4}"/>
              </a:ext>
            </a:extLst>
          </p:cNvPr>
          <p:cNvSpPr txBox="1"/>
          <p:nvPr/>
        </p:nvSpPr>
        <p:spPr>
          <a:xfrm>
            <a:off x="7819172" y="6295334"/>
            <a:ext cx="1693836" cy="646331"/>
          </a:xfrm>
          <a:prstGeom prst="rect">
            <a:avLst/>
          </a:prstGeom>
          <a:noFill/>
        </p:spPr>
        <p:txBody>
          <a:bodyPr wrap="square">
            <a:spAutoFit/>
          </a:bodyPr>
          <a:lstStyle/>
          <a:p>
            <a:pPr algn="ctr"/>
            <a:r>
              <a:rPr lang="en-US" altLang="ko-KR" b="0" i="0" dirty="0">
                <a:solidFill>
                  <a:srgbClr val="222225"/>
                </a:solidFill>
                <a:effectLst/>
                <a:latin typeface="Noto Sans KR" panose="020B0200000000000000" pitchFamily="50" charset="-127"/>
                <a:ea typeface="Noto Sans KR" panose="020B0200000000000000" pitchFamily="50" charset="-127"/>
              </a:rPr>
              <a:t>Humidity Mode</a:t>
            </a:r>
            <a:endParaRPr lang="ko-KR" altLang="en-US" dirty="0">
              <a:solidFill>
                <a:srgbClr val="222225"/>
              </a:solidFill>
              <a:latin typeface="Noto Sans KR" panose="020B0200000000000000" pitchFamily="50" charset="-127"/>
              <a:ea typeface="Noto Sans KR" panose="020B0200000000000000" pitchFamily="50" charset="-127"/>
            </a:endParaRPr>
          </a:p>
        </p:txBody>
      </p:sp>
      <p:sp>
        <p:nvSpPr>
          <p:cNvPr id="51" name="TextBox 50">
            <a:extLst>
              <a:ext uri="{FF2B5EF4-FFF2-40B4-BE49-F238E27FC236}">
                <a16:creationId xmlns:a16="http://schemas.microsoft.com/office/drawing/2014/main" id="{4717D744-511F-AAB9-568D-727E1E086187}"/>
              </a:ext>
            </a:extLst>
          </p:cNvPr>
          <p:cNvSpPr txBox="1"/>
          <p:nvPr/>
        </p:nvSpPr>
        <p:spPr>
          <a:xfrm>
            <a:off x="7669145" y="2924233"/>
            <a:ext cx="1993890" cy="584775"/>
          </a:xfrm>
          <a:prstGeom prst="rect">
            <a:avLst/>
          </a:prstGeom>
          <a:noFill/>
        </p:spPr>
        <p:txBody>
          <a:bodyPr wrap="square">
            <a:spAutoFit/>
          </a:bodyPr>
          <a:lstStyle/>
          <a:p>
            <a:pPr algn="ctr"/>
            <a:r>
              <a:rPr lang="en-US" altLang="ko-KR" sz="1600" b="0" i="0" dirty="0">
                <a:solidFill>
                  <a:srgbClr val="222225"/>
                </a:solidFill>
                <a:effectLst/>
                <a:highlight>
                  <a:srgbClr val="FFFFFF"/>
                </a:highlight>
                <a:latin typeface="Noto Sans KR" panose="020B0200000000000000" pitchFamily="50" charset="-127"/>
                <a:ea typeface="Noto Sans KR" panose="020B0200000000000000" pitchFamily="50" charset="-127"/>
              </a:rPr>
              <a:t>Temperature Mode</a:t>
            </a:r>
            <a:endParaRPr lang="ko-KR" altLang="en-US" sz="1600" dirty="0">
              <a:latin typeface="Noto Sans KR" panose="020B0200000000000000" pitchFamily="50" charset="-127"/>
              <a:ea typeface="Noto Sans KR" panose="020B0200000000000000" pitchFamily="50" charset="-127"/>
            </a:endParaRPr>
          </a:p>
        </p:txBody>
      </p:sp>
      <p:sp>
        <p:nvSpPr>
          <p:cNvPr id="53" name="TextBox 52">
            <a:extLst>
              <a:ext uri="{FF2B5EF4-FFF2-40B4-BE49-F238E27FC236}">
                <a16:creationId xmlns:a16="http://schemas.microsoft.com/office/drawing/2014/main" id="{B0EFA308-884B-1A60-3D87-575E1E42933A}"/>
              </a:ext>
            </a:extLst>
          </p:cNvPr>
          <p:cNvSpPr txBox="1"/>
          <p:nvPr/>
        </p:nvSpPr>
        <p:spPr>
          <a:xfrm>
            <a:off x="7910335" y="1367700"/>
            <a:ext cx="1012295" cy="246221"/>
          </a:xfrm>
          <a:prstGeom prst="rect">
            <a:avLst/>
          </a:prstGeom>
          <a:noFill/>
        </p:spPr>
        <p:txBody>
          <a:bodyPr wrap="square" rtlCol="0">
            <a:spAutoFit/>
          </a:bodyPr>
          <a:lstStyle/>
          <a:p>
            <a:r>
              <a:rPr lang="en-US" altLang="ko-KR" sz="1000" b="1" dirty="0">
                <a:latin typeface="Noto Sans KR" panose="020B0200000000000000" pitchFamily="50" charset="-127"/>
                <a:ea typeface="Noto Sans KR" panose="020B0200000000000000" pitchFamily="50" charset="-127"/>
              </a:rPr>
              <a:t>Temp1</a:t>
            </a:r>
            <a:endParaRPr lang="ko-KR" altLang="en-US" sz="1000" b="1" dirty="0">
              <a:latin typeface="Noto Sans KR" panose="020B0200000000000000" pitchFamily="50" charset="-127"/>
              <a:ea typeface="Noto Sans KR" panose="020B0200000000000000" pitchFamily="50" charset="-127"/>
            </a:endParaRPr>
          </a:p>
        </p:txBody>
      </p:sp>
      <p:sp>
        <p:nvSpPr>
          <p:cNvPr id="54" name="TextBox 53">
            <a:extLst>
              <a:ext uri="{FF2B5EF4-FFF2-40B4-BE49-F238E27FC236}">
                <a16:creationId xmlns:a16="http://schemas.microsoft.com/office/drawing/2014/main" id="{12A22F89-05A2-26E1-D349-D9367C097D43}"/>
              </a:ext>
            </a:extLst>
          </p:cNvPr>
          <p:cNvSpPr txBox="1"/>
          <p:nvPr/>
        </p:nvSpPr>
        <p:spPr>
          <a:xfrm>
            <a:off x="8892950" y="2254820"/>
            <a:ext cx="1012295" cy="246221"/>
          </a:xfrm>
          <a:prstGeom prst="rect">
            <a:avLst/>
          </a:prstGeom>
          <a:noFill/>
        </p:spPr>
        <p:txBody>
          <a:bodyPr wrap="square" rtlCol="0">
            <a:spAutoFit/>
          </a:bodyPr>
          <a:lstStyle/>
          <a:p>
            <a:r>
              <a:rPr lang="en-US" altLang="ko-KR" sz="1000" b="1" dirty="0">
                <a:latin typeface="Noto Sans KR" panose="020B0200000000000000" pitchFamily="50" charset="-127"/>
                <a:ea typeface="Noto Sans KR" panose="020B0200000000000000" pitchFamily="50" charset="-127"/>
              </a:rPr>
              <a:t>Temp3</a:t>
            </a:r>
            <a:endParaRPr lang="ko-KR" altLang="en-US" sz="1000" b="1" dirty="0">
              <a:latin typeface="Noto Sans KR" panose="020B0200000000000000" pitchFamily="50" charset="-127"/>
              <a:ea typeface="Noto Sans KR" panose="020B0200000000000000" pitchFamily="50" charset="-127"/>
            </a:endParaRPr>
          </a:p>
        </p:txBody>
      </p:sp>
      <p:sp>
        <p:nvSpPr>
          <p:cNvPr id="55" name="TextBox 54">
            <a:extLst>
              <a:ext uri="{FF2B5EF4-FFF2-40B4-BE49-F238E27FC236}">
                <a16:creationId xmlns:a16="http://schemas.microsoft.com/office/drawing/2014/main" id="{83469262-F25C-589C-8702-75B0F245164E}"/>
              </a:ext>
            </a:extLst>
          </p:cNvPr>
          <p:cNvSpPr txBox="1"/>
          <p:nvPr/>
        </p:nvSpPr>
        <p:spPr>
          <a:xfrm>
            <a:off x="8922731" y="5701048"/>
            <a:ext cx="1012295" cy="246221"/>
          </a:xfrm>
          <a:prstGeom prst="rect">
            <a:avLst/>
          </a:prstGeom>
          <a:noFill/>
        </p:spPr>
        <p:txBody>
          <a:bodyPr wrap="square" rtlCol="0">
            <a:spAutoFit/>
          </a:bodyPr>
          <a:lstStyle/>
          <a:p>
            <a:r>
              <a:rPr lang="en-US" altLang="ko-KR" sz="1000" b="1" dirty="0">
                <a:latin typeface="Noto Sans KR" panose="020B0200000000000000" pitchFamily="50" charset="-127"/>
                <a:ea typeface="Noto Sans KR" panose="020B0200000000000000" pitchFamily="50" charset="-127"/>
              </a:rPr>
              <a:t>Hmd3</a:t>
            </a:r>
            <a:endParaRPr lang="ko-KR" altLang="en-US" sz="1000" b="1" dirty="0">
              <a:latin typeface="Noto Sans KR" panose="020B0200000000000000" pitchFamily="50" charset="-127"/>
              <a:ea typeface="Noto Sans KR" panose="020B0200000000000000" pitchFamily="50" charset="-127"/>
            </a:endParaRPr>
          </a:p>
        </p:txBody>
      </p:sp>
      <p:sp>
        <p:nvSpPr>
          <p:cNvPr id="56" name="TextBox 55">
            <a:extLst>
              <a:ext uri="{FF2B5EF4-FFF2-40B4-BE49-F238E27FC236}">
                <a16:creationId xmlns:a16="http://schemas.microsoft.com/office/drawing/2014/main" id="{4C1F8925-7855-F41D-9D32-6E99586B73FB}"/>
              </a:ext>
            </a:extLst>
          </p:cNvPr>
          <p:cNvSpPr txBox="1"/>
          <p:nvPr/>
        </p:nvSpPr>
        <p:spPr>
          <a:xfrm>
            <a:off x="7926512" y="5698004"/>
            <a:ext cx="1012295" cy="246221"/>
          </a:xfrm>
          <a:prstGeom prst="rect">
            <a:avLst/>
          </a:prstGeom>
          <a:noFill/>
        </p:spPr>
        <p:txBody>
          <a:bodyPr wrap="square" rtlCol="0">
            <a:spAutoFit/>
          </a:bodyPr>
          <a:lstStyle/>
          <a:p>
            <a:r>
              <a:rPr lang="en-US" altLang="ko-KR" sz="1000" b="1" dirty="0">
                <a:latin typeface="Noto Sans KR" panose="020B0200000000000000" pitchFamily="50" charset="-127"/>
                <a:ea typeface="Noto Sans KR" panose="020B0200000000000000" pitchFamily="50" charset="-127"/>
              </a:rPr>
              <a:t>Hmd0</a:t>
            </a:r>
            <a:endParaRPr lang="ko-KR" altLang="en-US" sz="1000" b="1" dirty="0">
              <a:latin typeface="Noto Sans KR" panose="020B0200000000000000" pitchFamily="50" charset="-127"/>
              <a:ea typeface="Noto Sans KR" panose="020B0200000000000000" pitchFamily="50" charset="-127"/>
            </a:endParaRPr>
          </a:p>
        </p:txBody>
      </p:sp>
      <p:sp>
        <p:nvSpPr>
          <p:cNvPr id="57" name="TextBox 56">
            <a:extLst>
              <a:ext uri="{FF2B5EF4-FFF2-40B4-BE49-F238E27FC236}">
                <a16:creationId xmlns:a16="http://schemas.microsoft.com/office/drawing/2014/main" id="{E3F778CC-B4D5-DBE7-AA3C-859071D84774}"/>
              </a:ext>
            </a:extLst>
          </p:cNvPr>
          <p:cNvSpPr txBox="1"/>
          <p:nvPr/>
        </p:nvSpPr>
        <p:spPr>
          <a:xfrm>
            <a:off x="8922630" y="4813435"/>
            <a:ext cx="1012295" cy="246221"/>
          </a:xfrm>
          <a:prstGeom prst="rect">
            <a:avLst/>
          </a:prstGeom>
          <a:noFill/>
        </p:spPr>
        <p:txBody>
          <a:bodyPr wrap="square" rtlCol="0">
            <a:spAutoFit/>
          </a:bodyPr>
          <a:lstStyle/>
          <a:p>
            <a:r>
              <a:rPr lang="en-US" altLang="ko-KR" sz="1000" b="1" dirty="0">
                <a:latin typeface="Noto Sans KR" panose="020B0200000000000000" pitchFamily="50" charset="-127"/>
                <a:ea typeface="Noto Sans KR" panose="020B0200000000000000" pitchFamily="50" charset="-127"/>
              </a:rPr>
              <a:t>Hmd2</a:t>
            </a:r>
            <a:endParaRPr lang="ko-KR" altLang="en-US" sz="1000" b="1" dirty="0">
              <a:latin typeface="Noto Sans KR" panose="020B0200000000000000" pitchFamily="50" charset="-127"/>
              <a:ea typeface="Noto Sans KR" panose="020B0200000000000000" pitchFamily="50" charset="-127"/>
            </a:endParaRPr>
          </a:p>
        </p:txBody>
      </p:sp>
      <p:sp>
        <p:nvSpPr>
          <p:cNvPr id="58" name="TextBox 57">
            <a:extLst>
              <a:ext uri="{FF2B5EF4-FFF2-40B4-BE49-F238E27FC236}">
                <a16:creationId xmlns:a16="http://schemas.microsoft.com/office/drawing/2014/main" id="{FA7283CE-AED3-7728-FD58-4DAA9103F91E}"/>
              </a:ext>
            </a:extLst>
          </p:cNvPr>
          <p:cNvSpPr txBox="1"/>
          <p:nvPr/>
        </p:nvSpPr>
        <p:spPr>
          <a:xfrm>
            <a:off x="7946130" y="4802567"/>
            <a:ext cx="1012295" cy="246221"/>
          </a:xfrm>
          <a:prstGeom prst="rect">
            <a:avLst/>
          </a:prstGeom>
          <a:noFill/>
        </p:spPr>
        <p:txBody>
          <a:bodyPr wrap="square" rtlCol="0">
            <a:spAutoFit/>
          </a:bodyPr>
          <a:lstStyle/>
          <a:p>
            <a:r>
              <a:rPr lang="en-US" altLang="ko-KR" sz="1000" b="1" dirty="0">
                <a:latin typeface="Noto Sans KR" panose="020B0200000000000000" pitchFamily="50" charset="-127"/>
                <a:ea typeface="Noto Sans KR" panose="020B0200000000000000" pitchFamily="50" charset="-127"/>
              </a:rPr>
              <a:t>Hmd1</a:t>
            </a:r>
            <a:endParaRPr lang="ko-KR" altLang="en-US" sz="1000" b="1" dirty="0">
              <a:latin typeface="Noto Sans KR" panose="020B0200000000000000" pitchFamily="50" charset="-127"/>
              <a:ea typeface="Noto Sans KR" panose="020B0200000000000000" pitchFamily="50" charset="-127"/>
            </a:endParaRPr>
          </a:p>
        </p:txBody>
      </p:sp>
      <p:sp>
        <p:nvSpPr>
          <p:cNvPr id="59" name="TextBox 58">
            <a:extLst>
              <a:ext uri="{FF2B5EF4-FFF2-40B4-BE49-F238E27FC236}">
                <a16:creationId xmlns:a16="http://schemas.microsoft.com/office/drawing/2014/main" id="{8968F68C-9708-C0D9-EC7F-93833AC1AB6D}"/>
              </a:ext>
            </a:extLst>
          </p:cNvPr>
          <p:cNvSpPr txBox="1"/>
          <p:nvPr/>
        </p:nvSpPr>
        <p:spPr>
          <a:xfrm>
            <a:off x="7900556" y="2257757"/>
            <a:ext cx="1012295" cy="246221"/>
          </a:xfrm>
          <a:prstGeom prst="rect">
            <a:avLst/>
          </a:prstGeom>
          <a:noFill/>
        </p:spPr>
        <p:txBody>
          <a:bodyPr wrap="square" rtlCol="0">
            <a:spAutoFit/>
          </a:bodyPr>
          <a:lstStyle/>
          <a:p>
            <a:r>
              <a:rPr lang="en-US" altLang="ko-KR" sz="1000" b="1" dirty="0">
                <a:latin typeface="Noto Sans KR" panose="020B0200000000000000" pitchFamily="50" charset="-127"/>
                <a:ea typeface="Noto Sans KR" panose="020B0200000000000000" pitchFamily="50" charset="-127"/>
              </a:rPr>
              <a:t>Temp0</a:t>
            </a:r>
            <a:endParaRPr lang="ko-KR" altLang="en-US" sz="1000" b="1" dirty="0">
              <a:latin typeface="Noto Sans KR" panose="020B0200000000000000" pitchFamily="50" charset="-127"/>
              <a:ea typeface="Noto Sans KR" panose="020B0200000000000000" pitchFamily="50" charset="-127"/>
            </a:endParaRPr>
          </a:p>
        </p:txBody>
      </p:sp>
      <p:sp>
        <p:nvSpPr>
          <p:cNvPr id="60" name="TextBox 59">
            <a:extLst>
              <a:ext uri="{FF2B5EF4-FFF2-40B4-BE49-F238E27FC236}">
                <a16:creationId xmlns:a16="http://schemas.microsoft.com/office/drawing/2014/main" id="{88271717-C2EE-FE05-67C2-55EC7364C3DC}"/>
              </a:ext>
            </a:extLst>
          </p:cNvPr>
          <p:cNvSpPr txBox="1"/>
          <p:nvPr/>
        </p:nvSpPr>
        <p:spPr>
          <a:xfrm>
            <a:off x="8897586" y="1362425"/>
            <a:ext cx="1012295" cy="246221"/>
          </a:xfrm>
          <a:prstGeom prst="rect">
            <a:avLst/>
          </a:prstGeom>
          <a:noFill/>
        </p:spPr>
        <p:txBody>
          <a:bodyPr wrap="square" rtlCol="0">
            <a:spAutoFit/>
          </a:bodyPr>
          <a:lstStyle/>
          <a:p>
            <a:r>
              <a:rPr lang="en-US" altLang="ko-KR" sz="1000" b="1" dirty="0">
                <a:latin typeface="Noto Sans KR" panose="020B0200000000000000" pitchFamily="50" charset="-127"/>
                <a:ea typeface="Noto Sans KR" panose="020B0200000000000000" pitchFamily="50" charset="-127"/>
              </a:rPr>
              <a:t>Temp2</a:t>
            </a:r>
            <a:endParaRPr lang="ko-KR" altLang="en-US" sz="1000" b="1" dirty="0">
              <a:latin typeface="Noto Sans KR" panose="020B0200000000000000" pitchFamily="50" charset="-127"/>
              <a:ea typeface="Noto Sans KR" panose="020B0200000000000000" pitchFamily="50" charset="-127"/>
            </a:endParaRPr>
          </a:p>
        </p:txBody>
      </p:sp>
      <p:sp>
        <p:nvSpPr>
          <p:cNvPr id="61" name="TextBox 60">
            <a:extLst>
              <a:ext uri="{FF2B5EF4-FFF2-40B4-BE49-F238E27FC236}">
                <a16:creationId xmlns:a16="http://schemas.microsoft.com/office/drawing/2014/main" id="{6BBD49BC-BCBB-1253-0E10-109E6761C9FB}"/>
              </a:ext>
            </a:extLst>
          </p:cNvPr>
          <p:cNvSpPr txBox="1"/>
          <p:nvPr/>
        </p:nvSpPr>
        <p:spPr>
          <a:xfrm>
            <a:off x="5731876" y="3841911"/>
            <a:ext cx="1012295" cy="246221"/>
          </a:xfrm>
          <a:prstGeom prst="rect">
            <a:avLst/>
          </a:prstGeom>
          <a:noFill/>
        </p:spPr>
        <p:txBody>
          <a:bodyPr wrap="square" rtlCol="0">
            <a:spAutoFit/>
          </a:bodyPr>
          <a:lstStyle/>
          <a:p>
            <a:r>
              <a:rPr lang="en-US" altLang="ko-KR" sz="1000" b="1" dirty="0">
                <a:latin typeface="Noto Sans KR" panose="020B0200000000000000" pitchFamily="50" charset="-127"/>
                <a:ea typeface="Noto Sans KR" panose="020B0200000000000000" pitchFamily="50" charset="-127"/>
              </a:rPr>
              <a:t>Lmns3</a:t>
            </a:r>
            <a:endParaRPr lang="ko-KR" altLang="en-US" sz="1000" b="1" dirty="0">
              <a:latin typeface="Noto Sans KR" panose="020B0200000000000000" pitchFamily="50" charset="-127"/>
              <a:ea typeface="Noto Sans KR" panose="020B0200000000000000" pitchFamily="50" charset="-127"/>
            </a:endParaRPr>
          </a:p>
        </p:txBody>
      </p:sp>
      <p:sp>
        <p:nvSpPr>
          <p:cNvPr id="62" name="TextBox 61">
            <a:extLst>
              <a:ext uri="{FF2B5EF4-FFF2-40B4-BE49-F238E27FC236}">
                <a16:creationId xmlns:a16="http://schemas.microsoft.com/office/drawing/2014/main" id="{180E27B1-EAF3-985C-9F36-CD46FDDD601C}"/>
              </a:ext>
            </a:extLst>
          </p:cNvPr>
          <p:cNvSpPr txBox="1"/>
          <p:nvPr/>
        </p:nvSpPr>
        <p:spPr>
          <a:xfrm>
            <a:off x="4755191" y="3841911"/>
            <a:ext cx="1012295" cy="246221"/>
          </a:xfrm>
          <a:prstGeom prst="rect">
            <a:avLst/>
          </a:prstGeom>
          <a:noFill/>
        </p:spPr>
        <p:txBody>
          <a:bodyPr wrap="square" rtlCol="0">
            <a:spAutoFit/>
          </a:bodyPr>
          <a:lstStyle/>
          <a:p>
            <a:r>
              <a:rPr lang="en-US" altLang="ko-KR" sz="1000" b="1" dirty="0">
                <a:latin typeface="Noto Sans KR" panose="020B0200000000000000" pitchFamily="50" charset="-127"/>
                <a:ea typeface="Noto Sans KR" panose="020B0200000000000000" pitchFamily="50" charset="-127"/>
              </a:rPr>
              <a:t>Lmns0</a:t>
            </a:r>
            <a:endParaRPr lang="ko-KR" altLang="en-US" sz="1000" b="1" dirty="0">
              <a:latin typeface="Noto Sans KR" panose="020B0200000000000000" pitchFamily="50" charset="-127"/>
              <a:ea typeface="Noto Sans KR" panose="020B0200000000000000" pitchFamily="50" charset="-127"/>
            </a:endParaRPr>
          </a:p>
        </p:txBody>
      </p:sp>
      <p:sp>
        <p:nvSpPr>
          <p:cNvPr id="63" name="TextBox 62">
            <a:extLst>
              <a:ext uri="{FF2B5EF4-FFF2-40B4-BE49-F238E27FC236}">
                <a16:creationId xmlns:a16="http://schemas.microsoft.com/office/drawing/2014/main" id="{6757D8F9-AF92-1F59-5528-C0406BB42015}"/>
              </a:ext>
            </a:extLst>
          </p:cNvPr>
          <p:cNvSpPr txBox="1"/>
          <p:nvPr/>
        </p:nvSpPr>
        <p:spPr>
          <a:xfrm>
            <a:off x="4748222" y="2953880"/>
            <a:ext cx="1012295" cy="246221"/>
          </a:xfrm>
          <a:prstGeom prst="rect">
            <a:avLst/>
          </a:prstGeom>
          <a:noFill/>
        </p:spPr>
        <p:txBody>
          <a:bodyPr wrap="square" rtlCol="0">
            <a:spAutoFit/>
          </a:bodyPr>
          <a:lstStyle/>
          <a:p>
            <a:r>
              <a:rPr lang="en-US" altLang="ko-KR" sz="1000" b="1" dirty="0">
                <a:latin typeface="Noto Sans KR" panose="020B0200000000000000" pitchFamily="50" charset="-127"/>
                <a:ea typeface="Noto Sans KR" panose="020B0200000000000000" pitchFamily="50" charset="-127"/>
              </a:rPr>
              <a:t>Lmns1</a:t>
            </a:r>
            <a:endParaRPr lang="ko-KR" altLang="en-US" sz="1000" b="1" dirty="0">
              <a:latin typeface="Noto Sans KR" panose="020B0200000000000000" pitchFamily="50" charset="-127"/>
              <a:ea typeface="Noto Sans KR" panose="020B0200000000000000" pitchFamily="50" charset="-127"/>
            </a:endParaRPr>
          </a:p>
        </p:txBody>
      </p:sp>
      <p:sp>
        <p:nvSpPr>
          <p:cNvPr id="64" name="TextBox 63">
            <a:extLst>
              <a:ext uri="{FF2B5EF4-FFF2-40B4-BE49-F238E27FC236}">
                <a16:creationId xmlns:a16="http://schemas.microsoft.com/office/drawing/2014/main" id="{8DE41690-C194-7902-74A4-14C1B047CAEE}"/>
              </a:ext>
            </a:extLst>
          </p:cNvPr>
          <p:cNvSpPr txBox="1"/>
          <p:nvPr/>
        </p:nvSpPr>
        <p:spPr>
          <a:xfrm>
            <a:off x="5720903" y="2953880"/>
            <a:ext cx="1012295" cy="246221"/>
          </a:xfrm>
          <a:prstGeom prst="rect">
            <a:avLst/>
          </a:prstGeom>
          <a:noFill/>
        </p:spPr>
        <p:txBody>
          <a:bodyPr wrap="square" rtlCol="0">
            <a:spAutoFit/>
          </a:bodyPr>
          <a:lstStyle/>
          <a:p>
            <a:r>
              <a:rPr lang="en-US" altLang="ko-KR" sz="1000" b="1" dirty="0">
                <a:latin typeface="Noto Sans KR" panose="020B0200000000000000" pitchFamily="50" charset="-127"/>
                <a:ea typeface="Noto Sans KR" panose="020B0200000000000000" pitchFamily="50" charset="-127"/>
              </a:rPr>
              <a:t>Lmns2</a:t>
            </a:r>
            <a:endParaRPr lang="ko-KR" altLang="en-US" sz="1000" b="1" dirty="0">
              <a:latin typeface="Noto Sans KR" panose="020B0200000000000000" pitchFamily="50" charset="-127"/>
              <a:ea typeface="Noto Sans KR" panose="020B0200000000000000" pitchFamily="50" charset="-127"/>
            </a:endParaRPr>
          </a:p>
        </p:txBody>
      </p:sp>
      <p:sp>
        <p:nvSpPr>
          <p:cNvPr id="67" name="화살표: 오른쪽 66">
            <a:extLst>
              <a:ext uri="{FF2B5EF4-FFF2-40B4-BE49-F238E27FC236}">
                <a16:creationId xmlns:a16="http://schemas.microsoft.com/office/drawing/2014/main" id="{4C1DA644-A62A-9538-5593-539B974D64A4}"/>
              </a:ext>
            </a:extLst>
          </p:cNvPr>
          <p:cNvSpPr/>
          <p:nvPr/>
        </p:nvSpPr>
        <p:spPr>
          <a:xfrm>
            <a:off x="8503574" y="1412269"/>
            <a:ext cx="345874" cy="14671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Noto Sans KR" panose="020B0200000000000000" pitchFamily="50" charset="-127"/>
              <a:ea typeface="Noto Sans KR" panose="020B0200000000000000" pitchFamily="50" charset="-127"/>
            </a:endParaRPr>
          </a:p>
        </p:txBody>
      </p:sp>
      <p:sp>
        <p:nvSpPr>
          <p:cNvPr id="68" name="화살표: 오른쪽 67">
            <a:extLst>
              <a:ext uri="{FF2B5EF4-FFF2-40B4-BE49-F238E27FC236}">
                <a16:creationId xmlns:a16="http://schemas.microsoft.com/office/drawing/2014/main" id="{3961FFF5-012E-A5B6-99B3-921F076A63FC}"/>
              </a:ext>
            </a:extLst>
          </p:cNvPr>
          <p:cNvSpPr/>
          <p:nvPr/>
        </p:nvSpPr>
        <p:spPr>
          <a:xfrm flipH="1">
            <a:off x="8505091" y="2355418"/>
            <a:ext cx="345874" cy="14671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Noto Sans KR" panose="020B0200000000000000" pitchFamily="50" charset="-127"/>
              <a:ea typeface="Noto Sans KR" panose="020B0200000000000000" pitchFamily="50" charset="-127"/>
            </a:endParaRPr>
          </a:p>
        </p:txBody>
      </p:sp>
      <p:sp>
        <p:nvSpPr>
          <p:cNvPr id="69" name="화살표: 오른쪽 68">
            <a:extLst>
              <a:ext uri="{FF2B5EF4-FFF2-40B4-BE49-F238E27FC236}">
                <a16:creationId xmlns:a16="http://schemas.microsoft.com/office/drawing/2014/main" id="{E6A72274-6711-2853-EEFC-67449539D532}"/>
              </a:ext>
            </a:extLst>
          </p:cNvPr>
          <p:cNvSpPr/>
          <p:nvPr/>
        </p:nvSpPr>
        <p:spPr>
          <a:xfrm rot="16200000">
            <a:off x="8008343" y="1857982"/>
            <a:ext cx="345874" cy="14671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Noto Sans KR" panose="020B0200000000000000" pitchFamily="50" charset="-127"/>
              <a:ea typeface="Noto Sans KR" panose="020B0200000000000000" pitchFamily="50" charset="-127"/>
            </a:endParaRPr>
          </a:p>
        </p:txBody>
      </p:sp>
      <p:sp>
        <p:nvSpPr>
          <p:cNvPr id="70" name="화살표: 오른쪽 69">
            <a:extLst>
              <a:ext uri="{FF2B5EF4-FFF2-40B4-BE49-F238E27FC236}">
                <a16:creationId xmlns:a16="http://schemas.microsoft.com/office/drawing/2014/main" id="{803B43CA-5621-9F03-860E-0E46FDF329FD}"/>
              </a:ext>
            </a:extLst>
          </p:cNvPr>
          <p:cNvSpPr/>
          <p:nvPr/>
        </p:nvSpPr>
        <p:spPr>
          <a:xfrm rot="5400000">
            <a:off x="8977251" y="1871222"/>
            <a:ext cx="345874" cy="14671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Noto Sans KR" panose="020B0200000000000000" pitchFamily="50" charset="-127"/>
              <a:ea typeface="Noto Sans KR" panose="020B0200000000000000" pitchFamily="50" charset="-127"/>
            </a:endParaRPr>
          </a:p>
        </p:txBody>
      </p:sp>
      <p:sp>
        <p:nvSpPr>
          <p:cNvPr id="71" name="화살표: 오른쪽 70">
            <a:extLst>
              <a:ext uri="{FF2B5EF4-FFF2-40B4-BE49-F238E27FC236}">
                <a16:creationId xmlns:a16="http://schemas.microsoft.com/office/drawing/2014/main" id="{FB136100-08A1-260B-832D-C4696B5F4D8E}"/>
              </a:ext>
            </a:extLst>
          </p:cNvPr>
          <p:cNvSpPr/>
          <p:nvPr/>
        </p:nvSpPr>
        <p:spPr>
          <a:xfrm>
            <a:off x="8495219" y="4842979"/>
            <a:ext cx="345874" cy="14671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Noto Sans KR" panose="020B0200000000000000" pitchFamily="50" charset="-127"/>
              <a:ea typeface="Noto Sans KR" panose="020B0200000000000000" pitchFamily="50" charset="-127"/>
            </a:endParaRPr>
          </a:p>
        </p:txBody>
      </p:sp>
      <p:sp>
        <p:nvSpPr>
          <p:cNvPr id="72" name="화살표: 오른쪽 71">
            <a:extLst>
              <a:ext uri="{FF2B5EF4-FFF2-40B4-BE49-F238E27FC236}">
                <a16:creationId xmlns:a16="http://schemas.microsoft.com/office/drawing/2014/main" id="{92D9FA2A-3BAC-4BD6-5A04-F1ECFBDF7142}"/>
              </a:ext>
            </a:extLst>
          </p:cNvPr>
          <p:cNvSpPr/>
          <p:nvPr/>
        </p:nvSpPr>
        <p:spPr>
          <a:xfrm flipH="1">
            <a:off x="8496736" y="5786128"/>
            <a:ext cx="345874" cy="14671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Noto Sans KR" panose="020B0200000000000000" pitchFamily="50" charset="-127"/>
              <a:ea typeface="Noto Sans KR" panose="020B0200000000000000" pitchFamily="50" charset="-127"/>
            </a:endParaRPr>
          </a:p>
        </p:txBody>
      </p:sp>
      <p:sp>
        <p:nvSpPr>
          <p:cNvPr id="73" name="화살표: 오른쪽 72">
            <a:extLst>
              <a:ext uri="{FF2B5EF4-FFF2-40B4-BE49-F238E27FC236}">
                <a16:creationId xmlns:a16="http://schemas.microsoft.com/office/drawing/2014/main" id="{392E38D4-5F64-2896-D762-4732F0F202DD}"/>
              </a:ext>
            </a:extLst>
          </p:cNvPr>
          <p:cNvSpPr/>
          <p:nvPr/>
        </p:nvSpPr>
        <p:spPr>
          <a:xfrm rot="16200000">
            <a:off x="7999988" y="5288692"/>
            <a:ext cx="345874" cy="14671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Noto Sans KR" panose="020B0200000000000000" pitchFamily="50" charset="-127"/>
              <a:ea typeface="Noto Sans KR" panose="020B0200000000000000" pitchFamily="50" charset="-127"/>
            </a:endParaRPr>
          </a:p>
        </p:txBody>
      </p:sp>
      <p:sp>
        <p:nvSpPr>
          <p:cNvPr id="74" name="화살표: 오른쪽 73">
            <a:extLst>
              <a:ext uri="{FF2B5EF4-FFF2-40B4-BE49-F238E27FC236}">
                <a16:creationId xmlns:a16="http://schemas.microsoft.com/office/drawing/2014/main" id="{BA682B94-C9BD-55C7-785B-A54E76118F4F}"/>
              </a:ext>
            </a:extLst>
          </p:cNvPr>
          <p:cNvSpPr/>
          <p:nvPr/>
        </p:nvSpPr>
        <p:spPr>
          <a:xfrm rot="5400000">
            <a:off x="8968896" y="5301932"/>
            <a:ext cx="345874" cy="14671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Noto Sans KR" panose="020B0200000000000000" pitchFamily="50" charset="-127"/>
              <a:ea typeface="Noto Sans KR" panose="020B0200000000000000" pitchFamily="50" charset="-127"/>
            </a:endParaRPr>
          </a:p>
        </p:txBody>
      </p:sp>
      <p:sp>
        <p:nvSpPr>
          <p:cNvPr id="79" name="화살표: 오른쪽 78">
            <a:extLst>
              <a:ext uri="{FF2B5EF4-FFF2-40B4-BE49-F238E27FC236}">
                <a16:creationId xmlns:a16="http://schemas.microsoft.com/office/drawing/2014/main" id="{EA20FB64-CCD8-AE4F-497A-972ED8F4A7D3}"/>
              </a:ext>
            </a:extLst>
          </p:cNvPr>
          <p:cNvSpPr/>
          <p:nvPr/>
        </p:nvSpPr>
        <p:spPr>
          <a:xfrm>
            <a:off x="5347995" y="2999598"/>
            <a:ext cx="345874" cy="14671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Noto Sans KR" panose="020B0200000000000000" pitchFamily="50" charset="-127"/>
              <a:ea typeface="Noto Sans KR" panose="020B0200000000000000" pitchFamily="50" charset="-127"/>
            </a:endParaRPr>
          </a:p>
        </p:txBody>
      </p:sp>
      <p:sp>
        <p:nvSpPr>
          <p:cNvPr id="80" name="화살표: 오른쪽 79">
            <a:extLst>
              <a:ext uri="{FF2B5EF4-FFF2-40B4-BE49-F238E27FC236}">
                <a16:creationId xmlns:a16="http://schemas.microsoft.com/office/drawing/2014/main" id="{861AE81B-E3B3-F1AD-4D6B-DBEBCB312C9B}"/>
              </a:ext>
            </a:extLst>
          </p:cNvPr>
          <p:cNvSpPr/>
          <p:nvPr/>
        </p:nvSpPr>
        <p:spPr>
          <a:xfrm flipH="1">
            <a:off x="5349512" y="3942747"/>
            <a:ext cx="345874" cy="14671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Noto Sans KR" panose="020B0200000000000000" pitchFamily="50" charset="-127"/>
              <a:ea typeface="Noto Sans KR" panose="020B0200000000000000" pitchFamily="50" charset="-127"/>
            </a:endParaRPr>
          </a:p>
        </p:txBody>
      </p:sp>
      <p:sp>
        <p:nvSpPr>
          <p:cNvPr id="81" name="화살표: 오른쪽 80">
            <a:extLst>
              <a:ext uri="{FF2B5EF4-FFF2-40B4-BE49-F238E27FC236}">
                <a16:creationId xmlns:a16="http://schemas.microsoft.com/office/drawing/2014/main" id="{E302B6F5-B56A-89D4-C1B9-1388A2DEB2B1}"/>
              </a:ext>
            </a:extLst>
          </p:cNvPr>
          <p:cNvSpPr/>
          <p:nvPr/>
        </p:nvSpPr>
        <p:spPr>
          <a:xfrm rot="16200000">
            <a:off x="4852764" y="3445311"/>
            <a:ext cx="345874" cy="14671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Noto Sans KR" panose="020B0200000000000000" pitchFamily="50" charset="-127"/>
              <a:ea typeface="Noto Sans KR" panose="020B0200000000000000" pitchFamily="50" charset="-127"/>
            </a:endParaRPr>
          </a:p>
        </p:txBody>
      </p:sp>
      <p:sp>
        <p:nvSpPr>
          <p:cNvPr id="82" name="화살표: 오른쪽 81">
            <a:extLst>
              <a:ext uri="{FF2B5EF4-FFF2-40B4-BE49-F238E27FC236}">
                <a16:creationId xmlns:a16="http://schemas.microsoft.com/office/drawing/2014/main" id="{B2A17D18-BB64-826E-CDB9-2B6BAE712921}"/>
              </a:ext>
            </a:extLst>
          </p:cNvPr>
          <p:cNvSpPr/>
          <p:nvPr/>
        </p:nvSpPr>
        <p:spPr>
          <a:xfrm rot="5400000">
            <a:off x="5821672" y="3458551"/>
            <a:ext cx="345874" cy="146711"/>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Noto Sans KR" panose="020B0200000000000000" pitchFamily="50" charset="-127"/>
              <a:ea typeface="Noto Sans KR" panose="020B0200000000000000" pitchFamily="50" charset="-127"/>
            </a:endParaRPr>
          </a:p>
        </p:txBody>
      </p:sp>
      <p:sp>
        <p:nvSpPr>
          <p:cNvPr id="83" name="TextBox 82">
            <a:extLst>
              <a:ext uri="{FF2B5EF4-FFF2-40B4-BE49-F238E27FC236}">
                <a16:creationId xmlns:a16="http://schemas.microsoft.com/office/drawing/2014/main" id="{A1FAEEC8-507C-D1AE-9C82-2CEC94973AFC}"/>
              </a:ext>
            </a:extLst>
          </p:cNvPr>
          <p:cNvSpPr txBox="1"/>
          <p:nvPr/>
        </p:nvSpPr>
        <p:spPr>
          <a:xfrm>
            <a:off x="6291718" y="1924827"/>
            <a:ext cx="782587" cy="369332"/>
          </a:xfrm>
          <a:prstGeom prst="rect">
            <a:avLst/>
          </a:prstGeom>
          <a:noFill/>
        </p:spPr>
        <p:txBody>
          <a:bodyPr wrap="none" rtlCol="0">
            <a:spAutoFit/>
          </a:bodyPr>
          <a:lstStyle/>
          <a:p>
            <a:r>
              <a:rPr lang="en-US" altLang="ko-KR" dirty="0">
                <a:latin typeface="Noto Sans KR" panose="020B0200000000000000" pitchFamily="50" charset="-127"/>
                <a:ea typeface="Noto Sans KR" panose="020B0200000000000000" pitchFamily="50" charset="-127"/>
              </a:rPr>
              <a:t>Mode</a:t>
            </a:r>
            <a:endParaRPr lang="ko-KR" altLang="en-US" dirty="0">
              <a:latin typeface="Noto Sans KR" panose="020B0200000000000000" pitchFamily="50" charset="-127"/>
              <a:ea typeface="Noto Sans KR" panose="020B0200000000000000" pitchFamily="50" charset="-127"/>
            </a:endParaRPr>
          </a:p>
        </p:txBody>
      </p:sp>
      <p:sp>
        <p:nvSpPr>
          <p:cNvPr id="84" name="TextBox 83">
            <a:extLst>
              <a:ext uri="{FF2B5EF4-FFF2-40B4-BE49-F238E27FC236}">
                <a16:creationId xmlns:a16="http://schemas.microsoft.com/office/drawing/2014/main" id="{F51028BA-07E1-E759-6D4A-CBD79BEF1440}"/>
              </a:ext>
            </a:extLst>
          </p:cNvPr>
          <p:cNvSpPr txBox="1"/>
          <p:nvPr/>
        </p:nvSpPr>
        <p:spPr>
          <a:xfrm>
            <a:off x="6215087" y="5047575"/>
            <a:ext cx="782587" cy="369332"/>
          </a:xfrm>
          <a:prstGeom prst="rect">
            <a:avLst/>
          </a:prstGeom>
          <a:noFill/>
        </p:spPr>
        <p:txBody>
          <a:bodyPr wrap="none" rtlCol="0">
            <a:spAutoFit/>
          </a:bodyPr>
          <a:lstStyle/>
          <a:p>
            <a:r>
              <a:rPr lang="en-US" altLang="ko-KR" dirty="0">
                <a:latin typeface="Noto Sans KR" panose="020B0200000000000000" pitchFamily="50" charset="-127"/>
                <a:ea typeface="Noto Sans KR" panose="020B0200000000000000" pitchFamily="50" charset="-127"/>
              </a:rPr>
              <a:t>Mode</a:t>
            </a:r>
            <a:endParaRPr lang="ko-KR" altLang="en-US" dirty="0">
              <a:latin typeface="Noto Sans KR" panose="020B0200000000000000" pitchFamily="50" charset="-127"/>
              <a:ea typeface="Noto Sans KR" panose="020B0200000000000000" pitchFamily="50" charset="-127"/>
            </a:endParaRPr>
          </a:p>
        </p:txBody>
      </p:sp>
      <p:sp>
        <p:nvSpPr>
          <p:cNvPr id="85" name="TextBox 84">
            <a:extLst>
              <a:ext uri="{FF2B5EF4-FFF2-40B4-BE49-F238E27FC236}">
                <a16:creationId xmlns:a16="http://schemas.microsoft.com/office/drawing/2014/main" id="{F5C1142E-9A74-C90A-BB46-D29FE21F3288}"/>
              </a:ext>
            </a:extLst>
          </p:cNvPr>
          <p:cNvSpPr txBox="1"/>
          <p:nvPr/>
        </p:nvSpPr>
        <p:spPr>
          <a:xfrm>
            <a:off x="7865799" y="3436085"/>
            <a:ext cx="782587" cy="369332"/>
          </a:xfrm>
          <a:prstGeom prst="rect">
            <a:avLst/>
          </a:prstGeom>
          <a:noFill/>
        </p:spPr>
        <p:txBody>
          <a:bodyPr wrap="none" rtlCol="0">
            <a:spAutoFit/>
          </a:bodyPr>
          <a:lstStyle/>
          <a:p>
            <a:r>
              <a:rPr lang="en-US" altLang="ko-KR" dirty="0">
                <a:latin typeface="Noto Sans KR" panose="020B0200000000000000" pitchFamily="50" charset="-127"/>
                <a:ea typeface="Noto Sans KR" panose="020B0200000000000000" pitchFamily="50" charset="-127"/>
              </a:rPr>
              <a:t>Mode</a:t>
            </a:r>
            <a:endParaRPr lang="ko-KR" altLang="en-US" dirty="0">
              <a:latin typeface="Noto Sans KR" panose="020B0200000000000000" pitchFamily="50" charset="-127"/>
              <a:ea typeface="Noto Sans KR" panose="020B0200000000000000" pitchFamily="50" charset="-127"/>
            </a:endParaRPr>
          </a:p>
        </p:txBody>
      </p:sp>
      <p:sp>
        <p:nvSpPr>
          <p:cNvPr id="86" name="TextBox 85">
            <a:extLst>
              <a:ext uri="{FF2B5EF4-FFF2-40B4-BE49-F238E27FC236}">
                <a16:creationId xmlns:a16="http://schemas.microsoft.com/office/drawing/2014/main" id="{C94BBCB2-1219-7B76-C7D2-C618B0BE032C}"/>
              </a:ext>
            </a:extLst>
          </p:cNvPr>
          <p:cNvSpPr txBox="1"/>
          <p:nvPr/>
        </p:nvSpPr>
        <p:spPr>
          <a:xfrm>
            <a:off x="8424491" y="1231119"/>
            <a:ext cx="457176" cy="230832"/>
          </a:xfrm>
          <a:prstGeom prst="rect">
            <a:avLst/>
          </a:prstGeom>
          <a:noFill/>
        </p:spPr>
        <p:txBody>
          <a:bodyPr wrap="none" rtlCol="0">
            <a:spAutoFit/>
          </a:bodyPr>
          <a:lstStyle/>
          <a:p>
            <a:r>
              <a:rPr lang="en-US" altLang="ko-KR" sz="900" dirty="0">
                <a:latin typeface="Noto Sans KR" panose="020B0200000000000000" pitchFamily="50" charset="-127"/>
                <a:ea typeface="Noto Sans KR" panose="020B0200000000000000" pitchFamily="50" charset="-127"/>
              </a:rPr>
              <a:t>Time</a:t>
            </a:r>
            <a:endParaRPr lang="ko-KR" altLang="en-US" sz="900" dirty="0">
              <a:latin typeface="Noto Sans KR" panose="020B0200000000000000" pitchFamily="50" charset="-127"/>
              <a:ea typeface="Noto Sans KR" panose="020B0200000000000000" pitchFamily="50" charset="-127"/>
            </a:endParaRPr>
          </a:p>
        </p:txBody>
      </p:sp>
      <p:sp>
        <p:nvSpPr>
          <p:cNvPr id="87" name="TextBox 86">
            <a:extLst>
              <a:ext uri="{FF2B5EF4-FFF2-40B4-BE49-F238E27FC236}">
                <a16:creationId xmlns:a16="http://schemas.microsoft.com/office/drawing/2014/main" id="{22EC4DEB-AF4D-D9C5-6483-1BBEC5C21CEF}"/>
              </a:ext>
            </a:extLst>
          </p:cNvPr>
          <p:cNvSpPr txBox="1"/>
          <p:nvPr/>
        </p:nvSpPr>
        <p:spPr>
          <a:xfrm>
            <a:off x="7774919" y="1837148"/>
            <a:ext cx="457176" cy="230832"/>
          </a:xfrm>
          <a:prstGeom prst="rect">
            <a:avLst/>
          </a:prstGeom>
          <a:noFill/>
        </p:spPr>
        <p:txBody>
          <a:bodyPr wrap="none" rtlCol="0">
            <a:spAutoFit/>
          </a:bodyPr>
          <a:lstStyle/>
          <a:p>
            <a:r>
              <a:rPr lang="en-US" altLang="ko-KR" sz="900" dirty="0">
                <a:latin typeface="Noto Sans KR" panose="020B0200000000000000" pitchFamily="50" charset="-127"/>
                <a:ea typeface="Noto Sans KR" panose="020B0200000000000000" pitchFamily="50" charset="-127"/>
              </a:rPr>
              <a:t>Time</a:t>
            </a:r>
            <a:endParaRPr lang="ko-KR" altLang="en-US" sz="900" dirty="0">
              <a:latin typeface="Noto Sans KR" panose="020B0200000000000000" pitchFamily="50" charset="-127"/>
              <a:ea typeface="Noto Sans KR" panose="020B0200000000000000" pitchFamily="50" charset="-127"/>
            </a:endParaRPr>
          </a:p>
        </p:txBody>
      </p:sp>
      <p:sp>
        <p:nvSpPr>
          <p:cNvPr id="88" name="TextBox 87">
            <a:extLst>
              <a:ext uri="{FF2B5EF4-FFF2-40B4-BE49-F238E27FC236}">
                <a16:creationId xmlns:a16="http://schemas.microsoft.com/office/drawing/2014/main" id="{0273034C-EDBC-CFDE-C744-440F005F8A3B}"/>
              </a:ext>
            </a:extLst>
          </p:cNvPr>
          <p:cNvSpPr txBox="1"/>
          <p:nvPr/>
        </p:nvSpPr>
        <p:spPr>
          <a:xfrm>
            <a:off x="8503117" y="2468955"/>
            <a:ext cx="457176" cy="230832"/>
          </a:xfrm>
          <a:prstGeom prst="rect">
            <a:avLst/>
          </a:prstGeom>
          <a:noFill/>
        </p:spPr>
        <p:txBody>
          <a:bodyPr wrap="none" rtlCol="0">
            <a:spAutoFit/>
          </a:bodyPr>
          <a:lstStyle/>
          <a:p>
            <a:r>
              <a:rPr lang="en-US" altLang="ko-KR" sz="900" dirty="0">
                <a:latin typeface="Noto Sans KR" panose="020B0200000000000000" pitchFamily="50" charset="-127"/>
                <a:ea typeface="Noto Sans KR" panose="020B0200000000000000" pitchFamily="50" charset="-127"/>
              </a:rPr>
              <a:t>Time</a:t>
            </a:r>
            <a:endParaRPr lang="ko-KR" altLang="en-US" sz="900" dirty="0">
              <a:latin typeface="Noto Sans KR" panose="020B0200000000000000" pitchFamily="50" charset="-127"/>
              <a:ea typeface="Noto Sans KR" panose="020B0200000000000000" pitchFamily="50" charset="-127"/>
            </a:endParaRPr>
          </a:p>
        </p:txBody>
      </p:sp>
      <p:sp>
        <p:nvSpPr>
          <p:cNvPr id="89" name="TextBox 88">
            <a:extLst>
              <a:ext uri="{FF2B5EF4-FFF2-40B4-BE49-F238E27FC236}">
                <a16:creationId xmlns:a16="http://schemas.microsoft.com/office/drawing/2014/main" id="{25A56424-1AC4-DB6B-A7B4-D1C5E868D421}"/>
              </a:ext>
            </a:extLst>
          </p:cNvPr>
          <p:cNvSpPr txBox="1"/>
          <p:nvPr/>
        </p:nvSpPr>
        <p:spPr>
          <a:xfrm>
            <a:off x="9133354" y="1802629"/>
            <a:ext cx="457176" cy="230832"/>
          </a:xfrm>
          <a:prstGeom prst="rect">
            <a:avLst/>
          </a:prstGeom>
          <a:noFill/>
        </p:spPr>
        <p:txBody>
          <a:bodyPr wrap="none" rtlCol="0">
            <a:spAutoFit/>
          </a:bodyPr>
          <a:lstStyle/>
          <a:p>
            <a:r>
              <a:rPr lang="en-US" altLang="ko-KR" sz="900" dirty="0">
                <a:latin typeface="Noto Sans KR" panose="020B0200000000000000" pitchFamily="50" charset="-127"/>
                <a:ea typeface="Noto Sans KR" panose="020B0200000000000000" pitchFamily="50" charset="-127"/>
              </a:rPr>
              <a:t>Time</a:t>
            </a:r>
            <a:endParaRPr lang="ko-KR" altLang="en-US" sz="900" dirty="0">
              <a:latin typeface="Noto Sans KR" panose="020B0200000000000000" pitchFamily="50" charset="-127"/>
              <a:ea typeface="Noto Sans KR" panose="020B0200000000000000" pitchFamily="50" charset="-127"/>
            </a:endParaRPr>
          </a:p>
        </p:txBody>
      </p:sp>
      <p:sp>
        <p:nvSpPr>
          <p:cNvPr id="90" name="TextBox 89">
            <a:extLst>
              <a:ext uri="{FF2B5EF4-FFF2-40B4-BE49-F238E27FC236}">
                <a16:creationId xmlns:a16="http://schemas.microsoft.com/office/drawing/2014/main" id="{FC73A859-B80D-C484-494C-7B790B191B69}"/>
              </a:ext>
            </a:extLst>
          </p:cNvPr>
          <p:cNvSpPr txBox="1"/>
          <p:nvPr/>
        </p:nvSpPr>
        <p:spPr>
          <a:xfrm>
            <a:off x="8416593" y="4663617"/>
            <a:ext cx="457176" cy="230832"/>
          </a:xfrm>
          <a:prstGeom prst="rect">
            <a:avLst/>
          </a:prstGeom>
          <a:noFill/>
        </p:spPr>
        <p:txBody>
          <a:bodyPr wrap="none" rtlCol="0">
            <a:spAutoFit/>
          </a:bodyPr>
          <a:lstStyle/>
          <a:p>
            <a:r>
              <a:rPr lang="en-US" altLang="ko-KR" sz="900" dirty="0">
                <a:latin typeface="Noto Sans KR" panose="020B0200000000000000" pitchFamily="50" charset="-127"/>
                <a:ea typeface="Noto Sans KR" panose="020B0200000000000000" pitchFamily="50" charset="-127"/>
              </a:rPr>
              <a:t>Time</a:t>
            </a:r>
            <a:endParaRPr lang="ko-KR" altLang="en-US" sz="900" dirty="0">
              <a:latin typeface="Noto Sans KR" panose="020B0200000000000000" pitchFamily="50" charset="-127"/>
              <a:ea typeface="Noto Sans KR" panose="020B0200000000000000" pitchFamily="50" charset="-127"/>
            </a:endParaRPr>
          </a:p>
        </p:txBody>
      </p:sp>
      <p:sp>
        <p:nvSpPr>
          <p:cNvPr id="91" name="TextBox 90">
            <a:extLst>
              <a:ext uri="{FF2B5EF4-FFF2-40B4-BE49-F238E27FC236}">
                <a16:creationId xmlns:a16="http://schemas.microsoft.com/office/drawing/2014/main" id="{3B733141-C999-F825-9404-92A9116F02D4}"/>
              </a:ext>
            </a:extLst>
          </p:cNvPr>
          <p:cNvSpPr txBox="1"/>
          <p:nvPr/>
        </p:nvSpPr>
        <p:spPr>
          <a:xfrm>
            <a:off x="7767021" y="5269646"/>
            <a:ext cx="457176" cy="230832"/>
          </a:xfrm>
          <a:prstGeom prst="rect">
            <a:avLst/>
          </a:prstGeom>
          <a:noFill/>
        </p:spPr>
        <p:txBody>
          <a:bodyPr wrap="none" rtlCol="0">
            <a:spAutoFit/>
          </a:bodyPr>
          <a:lstStyle/>
          <a:p>
            <a:r>
              <a:rPr lang="en-US" altLang="ko-KR" sz="900" dirty="0">
                <a:latin typeface="Noto Sans KR" panose="020B0200000000000000" pitchFamily="50" charset="-127"/>
                <a:ea typeface="Noto Sans KR" panose="020B0200000000000000" pitchFamily="50" charset="-127"/>
              </a:rPr>
              <a:t>Time</a:t>
            </a:r>
            <a:endParaRPr lang="ko-KR" altLang="en-US" sz="900" dirty="0">
              <a:latin typeface="Noto Sans KR" panose="020B0200000000000000" pitchFamily="50" charset="-127"/>
              <a:ea typeface="Noto Sans KR" panose="020B0200000000000000" pitchFamily="50" charset="-127"/>
            </a:endParaRPr>
          </a:p>
        </p:txBody>
      </p:sp>
      <p:sp>
        <p:nvSpPr>
          <p:cNvPr id="92" name="TextBox 91">
            <a:extLst>
              <a:ext uri="{FF2B5EF4-FFF2-40B4-BE49-F238E27FC236}">
                <a16:creationId xmlns:a16="http://schemas.microsoft.com/office/drawing/2014/main" id="{50E215E6-EA55-516D-9CEE-663F8ADA2B31}"/>
              </a:ext>
            </a:extLst>
          </p:cNvPr>
          <p:cNvSpPr txBox="1"/>
          <p:nvPr/>
        </p:nvSpPr>
        <p:spPr>
          <a:xfrm>
            <a:off x="8495219" y="5901453"/>
            <a:ext cx="457176" cy="230832"/>
          </a:xfrm>
          <a:prstGeom prst="rect">
            <a:avLst/>
          </a:prstGeom>
          <a:noFill/>
        </p:spPr>
        <p:txBody>
          <a:bodyPr wrap="none" rtlCol="0">
            <a:spAutoFit/>
          </a:bodyPr>
          <a:lstStyle/>
          <a:p>
            <a:r>
              <a:rPr lang="en-US" altLang="ko-KR" sz="900" dirty="0">
                <a:latin typeface="Noto Sans KR" panose="020B0200000000000000" pitchFamily="50" charset="-127"/>
                <a:ea typeface="Noto Sans KR" panose="020B0200000000000000" pitchFamily="50" charset="-127"/>
              </a:rPr>
              <a:t>Time</a:t>
            </a:r>
            <a:endParaRPr lang="ko-KR" altLang="en-US" sz="900" dirty="0">
              <a:latin typeface="Noto Sans KR" panose="020B0200000000000000" pitchFamily="50" charset="-127"/>
              <a:ea typeface="Noto Sans KR" panose="020B0200000000000000" pitchFamily="50" charset="-127"/>
            </a:endParaRPr>
          </a:p>
        </p:txBody>
      </p:sp>
      <p:sp>
        <p:nvSpPr>
          <p:cNvPr id="93" name="TextBox 92">
            <a:extLst>
              <a:ext uri="{FF2B5EF4-FFF2-40B4-BE49-F238E27FC236}">
                <a16:creationId xmlns:a16="http://schemas.microsoft.com/office/drawing/2014/main" id="{2BE841DA-EF89-C609-FFF6-02B7FB01940A}"/>
              </a:ext>
            </a:extLst>
          </p:cNvPr>
          <p:cNvSpPr txBox="1"/>
          <p:nvPr/>
        </p:nvSpPr>
        <p:spPr>
          <a:xfrm>
            <a:off x="9125456" y="5235127"/>
            <a:ext cx="457176" cy="230832"/>
          </a:xfrm>
          <a:prstGeom prst="rect">
            <a:avLst/>
          </a:prstGeom>
          <a:noFill/>
        </p:spPr>
        <p:txBody>
          <a:bodyPr wrap="none" rtlCol="0">
            <a:spAutoFit/>
          </a:bodyPr>
          <a:lstStyle/>
          <a:p>
            <a:r>
              <a:rPr lang="en-US" altLang="ko-KR" sz="900" dirty="0">
                <a:latin typeface="Noto Sans KR" panose="020B0200000000000000" pitchFamily="50" charset="-127"/>
                <a:ea typeface="Noto Sans KR" panose="020B0200000000000000" pitchFamily="50" charset="-127"/>
              </a:rPr>
              <a:t>Time</a:t>
            </a:r>
            <a:endParaRPr lang="ko-KR" altLang="en-US" sz="900" dirty="0">
              <a:latin typeface="Noto Sans KR" panose="020B0200000000000000" pitchFamily="50" charset="-127"/>
              <a:ea typeface="Noto Sans KR" panose="020B0200000000000000" pitchFamily="50" charset="-127"/>
            </a:endParaRPr>
          </a:p>
        </p:txBody>
      </p:sp>
      <p:sp>
        <p:nvSpPr>
          <p:cNvPr id="94" name="TextBox 93">
            <a:extLst>
              <a:ext uri="{FF2B5EF4-FFF2-40B4-BE49-F238E27FC236}">
                <a16:creationId xmlns:a16="http://schemas.microsoft.com/office/drawing/2014/main" id="{2717E499-7BBD-A98A-6C33-807529319ED1}"/>
              </a:ext>
            </a:extLst>
          </p:cNvPr>
          <p:cNvSpPr txBox="1"/>
          <p:nvPr/>
        </p:nvSpPr>
        <p:spPr>
          <a:xfrm>
            <a:off x="5279003" y="2817895"/>
            <a:ext cx="457176" cy="230832"/>
          </a:xfrm>
          <a:prstGeom prst="rect">
            <a:avLst/>
          </a:prstGeom>
          <a:noFill/>
        </p:spPr>
        <p:txBody>
          <a:bodyPr wrap="none" rtlCol="0">
            <a:spAutoFit/>
          </a:bodyPr>
          <a:lstStyle/>
          <a:p>
            <a:r>
              <a:rPr lang="en-US" altLang="ko-KR" sz="900" dirty="0">
                <a:latin typeface="Noto Sans KR" panose="020B0200000000000000" pitchFamily="50" charset="-127"/>
                <a:ea typeface="Noto Sans KR" panose="020B0200000000000000" pitchFamily="50" charset="-127"/>
              </a:rPr>
              <a:t>Time</a:t>
            </a:r>
            <a:endParaRPr lang="ko-KR" altLang="en-US" sz="900" dirty="0">
              <a:latin typeface="Noto Sans KR" panose="020B0200000000000000" pitchFamily="50" charset="-127"/>
              <a:ea typeface="Noto Sans KR" panose="020B0200000000000000" pitchFamily="50" charset="-127"/>
            </a:endParaRPr>
          </a:p>
        </p:txBody>
      </p:sp>
      <p:sp>
        <p:nvSpPr>
          <p:cNvPr id="95" name="TextBox 94">
            <a:extLst>
              <a:ext uri="{FF2B5EF4-FFF2-40B4-BE49-F238E27FC236}">
                <a16:creationId xmlns:a16="http://schemas.microsoft.com/office/drawing/2014/main" id="{F3775F9F-1B5D-1CFF-B51B-D0A243814BC6}"/>
              </a:ext>
            </a:extLst>
          </p:cNvPr>
          <p:cNvSpPr txBox="1"/>
          <p:nvPr/>
        </p:nvSpPr>
        <p:spPr>
          <a:xfrm>
            <a:off x="4629431" y="3423924"/>
            <a:ext cx="457176" cy="230832"/>
          </a:xfrm>
          <a:prstGeom prst="rect">
            <a:avLst/>
          </a:prstGeom>
          <a:noFill/>
        </p:spPr>
        <p:txBody>
          <a:bodyPr wrap="none" rtlCol="0">
            <a:spAutoFit/>
          </a:bodyPr>
          <a:lstStyle/>
          <a:p>
            <a:r>
              <a:rPr lang="en-US" altLang="ko-KR" sz="900" dirty="0">
                <a:latin typeface="Noto Sans KR" panose="020B0200000000000000" pitchFamily="50" charset="-127"/>
                <a:ea typeface="Noto Sans KR" panose="020B0200000000000000" pitchFamily="50" charset="-127"/>
              </a:rPr>
              <a:t>Time</a:t>
            </a:r>
            <a:endParaRPr lang="ko-KR" altLang="en-US" sz="900" dirty="0">
              <a:latin typeface="Noto Sans KR" panose="020B0200000000000000" pitchFamily="50" charset="-127"/>
              <a:ea typeface="Noto Sans KR" panose="020B0200000000000000" pitchFamily="50" charset="-127"/>
            </a:endParaRPr>
          </a:p>
        </p:txBody>
      </p:sp>
      <p:sp>
        <p:nvSpPr>
          <p:cNvPr id="96" name="TextBox 95">
            <a:extLst>
              <a:ext uri="{FF2B5EF4-FFF2-40B4-BE49-F238E27FC236}">
                <a16:creationId xmlns:a16="http://schemas.microsoft.com/office/drawing/2014/main" id="{F092DACE-D694-3C46-A775-5A49AA90C61A}"/>
              </a:ext>
            </a:extLst>
          </p:cNvPr>
          <p:cNvSpPr txBox="1"/>
          <p:nvPr/>
        </p:nvSpPr>
        <p:spPr>
          <a:xfrm>
            <a:off x="5357629" y="4055731"/>
            <a:ext cx="457176" cy="230832"/>
          </a:xfrm>
          <a:prstGeom prst="rect">
            <a:avLst/>
          </a:prstGeom>
          <a:noFill/>
        </p:spPr>
        <p:txBody>
          <a:bodyPr wrap="none" rtlCol="0">
            <a:spAutoFit/>
          </a:bodyPr>
          <a:lstStyle/>
          <a:p>
            <a:r>
              <a:rPr lang="en-US" altLang="ko-KR" sz="900" dirty="0">
                <a:latin typeface="Noto Sans KR" panose="020B0200000000000000" pitchFamily="50" charset="-127"/>
                <a:ea typeface="Noto Sans KR" panose="020B0200000000000000" pitchFamily="50" charset="-127"/>
              </a:rPr>
              <a:t>Time</a:t>
            </a:r>
            <a:endParaRPr lang="ko-KR" altLang="en-US" sz="900" dirty="0">
              <a:latin typeface="Noto Sans KR" panose="020B0200000000000000" pitchFamily="50" charset="-127"/>
              <a:ea typeface="Noto Sans KR" panose="020B0200000000000000" pitchFamily="50" charset="-127"/>
            </a:endParaRPr>
          </a:p>
        </p:txBody>
      </p:sp>
      <p:sp>
        <p:nvSpPr>
          <p:cNvPr id="97" name="TextBox 96">
            <a:extLst>
              <a:ext uri="{FF2B5EF4-FFF2-40B4-BE49-F238E27FC236}">
                <a16:creationId xmlns:a16="http://schemas.microsoft.com/office/drawing/2014/main" id="{01B37528-ACC8-4FF1-90EE-A6DBEAB7B6DB}"/>
              </a:ext>
            </a:extLst>
          </p:cNvPr>
          <p:cNvSpPr txBox="1"/>
          <p:nvPr/>
        </p:nvSpPr>
        <p:spPr>
          <a:xfrm>
            <a:off x="5987866" y="3389405"/>
            <a:ext cx="457176" cy="230832"/>
          </a:xfrm>
          <a:prstGeom prst="rect">
            <a:avLst/>
          </a:prstGeom>
          <a:noFill/>
        </p:spPr>
        <p:txBody>
          <a:bodyPr wrap="none" rtlCol="0">
            <a:spAutoFit/>
          </a:bodyPr>
          <a:lstStyle/>
          <a:p>
            <a:r>
              <a:rPr lang="en-US" altLang="ko-KR" sz="900" dirty="0">
                <a:latin typeface="Noto Sans KR" panose="020B0200000000000000" pitchFamily="50" charset="-127"/>
                <a:ea typeface="Noto Sans KR" panose="020B0200000000000000" pitchFamily="50" charset="-127"/>
              </a:rPr>
              <a:t>Time</a:t>
            </a:r>
            <a:endParaRPr lang="ko-KR" altLang="en-US" sz="900" dirty="0">
              <a:latin typeface="Noto Sans KR" panose="020B0200000000000000" pitchFamily="50" charset="-127"/>
              <a:ea typeface="Noto Sans KR" panose="020B0200000000000000" pitchFamily="50" charset="-127"/>
            </a:endParaRPr>
          </a:p>
        </p:txBody>
      </p:sp>
      <p:sp>
        <p:nvSpPr>
          <p:cNvPr id="98" name="TextBox 97">
            <a:extLst>
              <a:ext uri="{FF2B5EF4-FFF2-40B4-BE49-F238E27FC236}">
                <a16:creationId xmlns:a16="http://schemas.microsoft.com/office/drawing/2014/main" id="{BD7CE6E1-3ADD-EFEB-3087-98ED45010C2E}"/>
              </a:ext>
            </a:extLst>
          </p:cNvPr>
          <p:cNvSpPr txBox="1"/>
          <p:nvPr/>
        </p:nvSpPr>
        <p:spPr>
          <a:xfrm>
            <a:off x="4505374" y="1239634"/>
            <a:ext cx="2028119" cy="461665"/>
          </a:xfrm>
          <a:prstGeom prst="rect">
            <a:avLst/>
          </a:prstGeom>
          <a:noFill/>
        </p:spPr>
        <p:txBody>
          <a:bodyPr wrap="none" rtlCol="0">
            <a:spAutoFit/>
          </a:bodyPr>
          <a:lstStyle/>
          <a:p>
            <a:r>
              <a:rPr lang="en-US" altLang="ko-KR" sz="2400" b="1" dirty="0">
                <a:latin typeface="Noto Sans KR" panose="020B0200000000000000" pitchFamily="50" charset="-127"/>
                <a:ea typeface="Noto Sans KR" panose="020B0200000000000000" pitchFamily="50" charset="-127"/>
              </a:rPr>
              <a:t>Select Mode</a:t>
            </a:r>
            <a:endParaRPr lang="ko-KR" altLang="en-US" sz="2400" b="1" dirty="0">
              <a:latin typeface="Noto Sans KR" panose="020B0200000000000000" pitchFamily="50" charset="-127"/>
              <a:ea typeface="Noto Sans KR" panose="020B0200000000000000" pitchFamily="50" charset="-127"/>
            </a:endParaRPr>
          </a:p>
        </p:txBody>
      </p:sp>
      <p:sp>
        <p:nvSpPr>
          <p:cNvPr id="99" name="TextBox 98">
            <a:extLst>
              <a:ext uri="{FF2B5EF4-FFF2-40B4-BE49-F238E27FC236}">
                <a16:creationId xmlns:a16="http://schemas.microsoft.com/office/drawing/2014/main" id="{53E988FF-C15D-7573-9855-C44D2DD0D341}"/>
              </a:ext>
            </a:extLst>
          </p:cNvPr>
          <p:cNvSpPr txBox="1"/>
          <p:nvPr/>
        </p:nvSpPr>
        <p:spPr>
          <a:xfrm>
            <a:off x="978745" y="2193034"/>
            <a:ext cx="1803699" cy="461665"/>
          </a:xfrm>
          <a:prstGeom prst="rect">
            <a:avLst/>
          </a:prstGeom>
          <a:noFill/>
        </p:spPr>
        <p:txBody>
          <a:bodyPr wrap="none" rtlCol="0">
            <a:spAutoFit/>
          </a:bodyPr>
          <a:lstStyle/>
          <a:p>
            <a:r>
              <a:rPr lang="en-US" altLang="ko-KR" sz="2400" b="1" dirty="0">
                <a:latin typeface="Noto Sans KR" panose="020B0200000000000000" pitchFamily="50" charset="-127"/>
                <a:ea typeface="Noto Sans KR" panose="020B0200000000000000" pitchFamily="50" charset="-127"/>
              </a:rPr>
              <a:t>Auto Mode</a:t>
            </a:r>
            <a:endParaRPr lang="ko-KR" altLang="en-US" sz="2400" b="1" dirty="0">
              <a:latin typeface="Noto Sans KR" panose="020B0200000000000000" pitchFamily="50" charset="-127"/>
              <a:ea typeface="Noto Sans KR" panose="020B0200000000000000" pitchFamily="50" charset="-127"/>
            </a:endParaRPr>
          </a:p>
        </p:txBody>
      </p:sp>
      <p:sp>
        <p:nvSpPr>
          <p:cNvPr id="100" name="TextBox 99">
            <a:extLst>
              <a:ext uri="{FF2B5EF4-FFF2-40B4-BE49-F238E27FC236}">
                <a16:creationId xmlns:a16="http://schemas.microsoft.com/office/drawing/2014/main" id="{6C6494B0-9DF3-8AAC-1C78-84E3E4247CAD}"/>
              </a:ext>
            </a:extLst>
          </p:cNvPr>
          <p:cNvSpPr txBox="1"/>
          <p:nvPr/>
        </p:nvSpPr>
        <p:spPr>
          <a:xfrm>
            <a:off x="1413434" y="5156931"/>
            <a:ext cx="934871" cy="461665"/>
          </a:xfrm>
          <a:prstGeom prst="rect">
            <a:avLst/>
          </a:prstGeom>
          <a:noFill/>
        </p:spPr>
        <p:txBody>
          <a:bodyPr wrap="none" rtlCol="0">
            <a:spAutoFit/>
          </a:bodyPr>
          <a:lstStyle/>
          <a:p>
            <a:r>
              <a:rPr lang="en-US" altLang="ko-KR" sz="2400" b="1" dirty="0">
                <a:latin typeface="Noto Sans KR" panose="020B0200000000000000" pitchFamily="50" charset="-127"/>
                <a:ea typeface="Noto Sans KR" panose="020B0200000000000000" pitchFamily="50" charset="-127"/>
              </a:rPr>
              <a:t>PWM</a:t>
            </a:r>
            <a:endParaRPr lang="ko-KR" altLang="en-US" sz="2400" b="1" dirty="0">
              <a:latin typeface="Noto Sans KR" panose="020B0200000000000000" pitchFamily="50" charset="-127"/>
              <a:ea typeface="Noto Sans KR" panose="020B0200000000000000" pitchFamily="50" charset="-127"/>
            </a:endParaRPr>
          </a:p>
        </p:txBody>
      </p:sp>
      <p:sp>
        <p:nvSpPr>
          <p:cNvPr id="103" name="TextBox 102">
            <a:extLst>
              <a:ext uri="{FF2B5EF4-FFF2-40B4-BE49-F238E27FC236}">
                <a16:creationId xmlns:a16="http://schemas.microsoft.com/office/drawing/2014/main" id="{2E04F2FF-D3EC-3728-9951-37D680321E66}"/>
              </a:ext>
            </a:extLst>
          </p:cNvPr>
          <p:cNvSpPr txBox="1"/>
          <p:nvPr/>
        </p:nvSpPr>
        <p:spPr>
          <a:xfrm>
            <a:off x="144378" y="3759683"/>
            <a:ext cx="1207382" cy="369332"/>
          </a:xfrm>
          <a:prstGeom prst="rect">
            <a:avLst/>
          </a:prstGeom>
          <a:noFill/>
        </p:spPr>
        <p:txBody>
          <a:bodyPr wrap="none" rtlCol="0">
            <a:spAutoFit/>
          </a:bodyPr>
          <a:lstStyle/>
          <a:p>
            <a:r>
              <a:rPr lang="en-US" altLang="ko-KR" dirty="0">
                <a:latin typeface="Noto Sans KR" panose="020B0200000000000000" pitchFamily="50" charset="-127"/>
                <a:ea typeface="Noto Sans KR" panose="020B0200000000000000" pitchFamily="50" charset="-127"/>
              </a:rPr>
              <a:t>Run/Stop</a:t>
            </a:r>
            <a:endParaRPr lang="ko-KR" altLang="en-US" dirty="0">
              <a:latin typeface="Noto Sans KR" panose="020B0200000000000000" pitchFamily="50" charset="-127"/>
              <a:ea typeface="Noto Sans KR" panose="020B0200000000000000" pitchFamily="50" charset="-127"/>
            </a:endParaRPr>
          </a:p>
        </p:txBody>
      </p:sp>
      <p:sp>
        <p:nvSpPr>
          <p:cNvPr id="104" name="TextBox 103">
            <a:extLst>
              <a:ext uri="{FF2B5EF4-FFF2-40B4-BE49-F238E27FC236}">
                <a16:creationId xmlns:a16="http://schemas.microsoft.com/office/drawing/2014/main" id="{35FDF59C-DAD6-6495-6B98-E048E7AFF8FE}"/>
              </a:ext>
            </a:extLst>
          </p:cNvPr>
          <p:cNvSpPr txBox="1"/>
          <p:nvPr/>
        </p:nvSpPr>
        <p:spPr>
          <a:xfrm>
            <a:off x="2280073" y="3768067"/>
            <a:ext cx="1207382" cy="369332"/>
          </a:xfrm>
          <a:prstGeom prst="rect">
            <a:avLst/>
          </a:prstGeom>
          <a:noFill/>
        </p:spPr>
        <p:txBody>
          <a:bodyPr wrap="none" rtlCol="0">
            <a:spAutoFit/>
          </a:bodyPr>
          <a:lstStyle/>
          <a:p>
            <a:r>
              <a:rPr lang="en-US" altLang="ko-KR" dirty="0">
                <a:latin typeface="Noto Sans KR" panose="020B0200000000000000" pitchFamily="50" charset="-127"/>
                <a:ea typeface="Noto Sans KR" panose="020B0200000000000000" pitchFamily="50" charset="-127"/>
              </a:rPr>
              <a:t>Run/Stop</a:t>
            </a:r>
            <a:endParaRPr lang="ko-KR" altLang="en-US" dirty="0">
              <a:latin typeface="Noto Sans KR" panose="020B0200000000000000" pitchFamily="50" charset="-127"/>
              <a:ea typeface="Noto Sans KR" panose="020B0200000000000000" pitchFamily="50" charset="-127"/>
            </a:endParaRPr>
          </a:p>
        </p:txBody>
      </p:sp>
      <p:sp>
        <p:nvSpPr>
          <p:cNvPr id="105" name="TextBox 104">
            <a:extLst>
              <a:ext uri="{FF2B5EF4-FFF2-40B4-BE49-F238E27FC236}">
                <a16:creationId xmlns:a16="http://schemas.microsoft.com/office/drawing/2014/main" id="{5629734C-6077-D8C5-FE29-F01940171DFE}"/>
              </a:ext>
            </a:extLst>
          </p:cNvPr>
          <p:cNvSpPr txBox="1"/>
          <p:nvPr/>
        </p:nvSpPr>
        <p:spPr>
          <a:xfrm>
            <a:off x="2960839" y="5828563"/>
            <a:ext cx="1207382" cy="369332"/>
          </a:xfrm>
          <a:prstGeom prst="rect">
            <a:avLst/>
          </a:prstGeom>
          <a:noFill/>
        </p:spPr>
        <p:txBody>
          <a:bodyPr wrap="none" rtlCol="0">
            <a:spAutoFit/>
          </a:bodyPr>
          <a:lstStyle/>
          <a:p>
            <a:r>
              <a:rPr lang="en-US" altLang="ko-KR" dirty="0">
                <a:latin typeface="Noto Sans KR" panose="020B0200000000000000" pitchFamily="50" charset="-127"/>
                <a:ea typeface="Noto Sans KR" panose="020B0200000000000000" pitchFamily="50" charset="-127"/>
              </a:rPr>
              <a:t>Run/Stop</a:t>
            </a:r>
            <a:endParaRPr lang="ko-KR" altLang="en-US" dirty="0">
              <a:latin typeface="Noto Sans KR" panose="020B0200000000000000" pitchFamily="50" charset="-127"/>
              <a:ea typeface="Noto Sans KR" panose="020B0200000000000000" pitchFamily="50" charset="-127"/>
            </a:endParaRPr>
          </a:p>
        </p:txBody>
      </p:sp>
      <p:sp>
        <p:nvSpPr>
          <p:cNvPr id="106" name="TextBox 105">
            <a:extLst>
              <a:ext uri="{FF2B5EF4-FFF2-40B4-BE49-F238E27FC236}">
                <a16:creationId xmlns:a16="http://schemas.microsoft.com/office/drawing/2014/main" id="{8E29F718-5855-20BF-F902-4086DA45195B}"/>
              </a:ext>
            </a:extLst>
          </p:cNvPr>
          <p:cNvSpPr txBox="1"/>
          <p:nvPr/>
        </p:nvSpPr>
        <p:spPr>
          <a:xfrm>
            <a:off x="2960839" y="4387313"/>
            <a:ext cx="1207382" cy="369332"/>
          </a:xfrm>
          <a:prstGeom prst="rect">
            <a:avLst/>
          </a:prstGeom>
          <a:noFill/>
        </p:spPr>
        <p:txBody>
          <a:bodyPr wrap="none" rtlCol="0">
            <a:spAutoFit/>
          </a:bodyPr>
          <a:lstStyle/>
          <a:p>
            <a:r>
              <a:rPr lang="en-US" altLang="ko-KR" dirty="0">
                <a:latin typeface="Noto Sans KR" panose="020B0200000000000000" pitchFamily="50" charset="-127"/>
                <a:ea typeface="Noto Sans KR" panose="020B0200000000000000" pitchFamily="50" charset="-127"/>
              </a:rPr>
              <a:t>Run/Stop</a:t>
            </a:r>
            <a:endParaRPr lang="ko-KR" altLang="en-US" dirty="0">
              <a:latin typeface="Noto Sans KR" panose="020B0200000000000000" pitchFamily="50" charset="-127"/>
              <a:ea typeface="Noto Sans KR" panose="020B0200000000000000" pitchFamily="50" charset="-127"/>
            </a:endParaRPr>
          </a:p>
        </p:txBody>
      </p:sp>
      <p:sp>
        <p:nvSpPr>
          <p:cNvPr id="107" name="TextBox 106">
            <a:extLst>
              <a:ext uri="{FF2B5EF4-FFF2-40B4-BE49-F238E27FC236}">
                <a16:creationId xmlns:a16="http://schemas.microsoft.com/office/drawing/2014/main" id="{2FA468B1-85FB-23B7-25E8-9554E2A9F154}"/>
              </a:ext>
            </a:extLst>
          </p:cNvPr>
          <p:cNvSpPr txBox="1"/>
          <p:nvPr/>
        </p:nvSpPr>
        <p:spPr>
          <a:xfrm>
            <a:off x="3120877" y="1598161"/>
            <a:ext cx="848309" cy="369332"/>
          </a:xfrm>
          <a:prstGeom prst="rect">
            <a:avLst/>
          </a:prstGeom>
          <a:noFill/>
        </p:spPr>
        <p:txBody>
          <a:bodyPr wrap="none" rtlCol="0">
            <a:spAutoFit/>
          </a:bodyPr>
          <a:lstStyle/>
          <a:p>
            <a:r>
              <a:rPr lang="en-US" altLang="ko-KR" dirty="0">
                <a:latin typeface="Noto Sans KR" panose="020B0200000000000000" pitchFamily="50" charset="-127"/>
                <a:ea typeface="Noto Sans KR" panose="020B0200000000000000" pitchFamily="50" charset="-127"/>
              </a:rPr>
              <a:t>Select</a:t>
            </a:r>
            <a:endParaRPr lang="ko-KR" altLang="en-US" dirty="0">
              <a:latin typeface="Noto Sans KR" panose="020B0200000000000000" pitchFamily="50" charset="-127"/>
              <a:ea typeface="Noto Sans KR" panose="020B0200000000000000" pitchFamily="50" charset="-127"/>
            </a:endParaRPr>
          </a:p>
        </p:txBody>
      </p:sp>
      <p:sp>
        <p:nvSpPr>
          <p:cNvPr id="108" name="TextBox 107">
            <a:extLst>
              <a:ext uri="{FF2B5EF4-FFF2-40B4-BE49-F238E27FC236}">
                <a16:creationId xmlns:a16="http://schemas.microsoft.com/office/drawing/2014/main" id="{352C46EA-2F80-07A7-187D-55B5F6258267}"/>
              </a:ext>
            </a:extLst>
          </p:cNvPr>
          <p:cNvSpPr txBox="1"/>
          <p:nvPr/>
        </p:nvSpPr>
        <p:spPr>
          <a:xfrm>
            <a:off x="3183172" y="3022343"/>
            <a:ext cx="691215" cy="369332"/>
          </a:xfrm>
          <a:prstGeom prst="rect">
            <a:avLst/>
          </a:prstGeom>
          <a:noFill/>
        </p:spPr>
        <p:txBody>
          <a:bodyPr wrap="none" rtlCol="0">
            <a:spAutoFit/>
          </a:bodyPr>
          <a:lstStyle/>
          <a:p>
            <a:r>
              <a:rPr lang="en-US" altLang="ko-KR" dirty="0">
                <a:latin typeface="Noto Sans KR" panose="020B0200000000000000" pitchFamily="50" charset="-127"/>
                <a:ea typeface="Noto Sans KR" panose="020B0200000000000000" pitchFamily="50" charset="-127"/>
              </a:rPr>
              <a:t>Auto</a:t>
            </a:r>
            <a:endParaRPr lang="ko-KR" altLang="en-US" dirty="0">
              <a:latin typeface="Noto Sans KR" panose="020B0200000000000000" pitchFamily="50" charset="-127"/>
              <a:ea typeface="Noto Sans KR" panose="020B0200000000000000" pitchFamily="50" charset="-127"/>
            </a:endParaRPr>
          </a:p>
        </p:txBody>
      </p:sp>
      <p:sp>
        <p:nvSpPr>
          <p:cNvPr id="109" name="TextBox 108">
            <a:extLst>
              <a:ext uri="{FF2B5EF4-FFF2-40B4-BE49-F238E27FC236}">
                <a16:creationId xmlns:a16="http://schemas.microsoft.com/office/drawing/2014/main" id="{23067756-8137-8A0D-2B22-3A0F31930C47}"/>
              </a:ext>
            </a:extLst>
          </p:cNvPr>
          <p:cNvSpPr txBox="1"/>
          <p:nvPr/>
        </p:nvSpPr>
        <p:spPr>
          <a:xfrm>
            <a:off x="10363633" y="2144959"/>
            <a:ext cx="1845371" cy="2862322"/>
          </a:xfrm>
          <a:prstGeom prst="rect">
            <a:avLst/>
          </a:prstGeom>
          <a:noFill/>
        </p:spPr>
        <p:txBody>
          <a:bodyPr wrap="square" rtlCol="0">
            <a:spAutoFit/>
          </a:bodyPr>
          <a:lstStyle/>
          <a:p>
            <a:r>
              <a:rPr lang="en-US" altLang="ko-KR" sz="1600" dirty="0">
                <a:latin typeface="Noto Sans KR" panose="020B0200000000000000" pitchFamily="50" charset="-127"/>
                <a:ea typeface="Noto Sans KR" panose="020B0200000000000000" pitchFamily="50" charset="-127"/>
              </a:rPr>
              <a:t>Auto Mode</a:t>
            </a:r>
          </a:p>
          <a:p>
            <a:r>
              <a:rPr lang="ko-KR" altLang="en-US" sz="1600" dirty="0">
                <a:latin typeface="Noto Sans KR" panose="020B0200000000000000" pitchFamily="50" charset="-127"/>
                <a:ea typeface="Noto Sans KR" panose="020B0200000000000000" pitchFamily="50" charset="-127"/>
              </a:rPr>
              <a:t>온도 </a:t>
            </a:r>
            <a:r>
              <a:rPr lang="en-US" altLang="ko-KR" sz="1600" dirty="0">
                <a:latin typeface="Noto Sans KR" panose="020B0200000000000000" pitchFamily="50" charset="-127"/>
                <a:ea typeface="Noto Sans KR" panose="020B0200000000000000" pitchFamily="50" charset="-127"/>
              </a:rPr>
              <a:t>: 24°C</a:t>
            </a:r>
          </a:p>
          <a:p>
            <a:r>
              <a:rPr lang="ko-KR" altLang="en-US" sz="1600" dirty="0">
                <a:latin typeface="Noto Sans KR" panose="020B0200000000000000" pitchFamily="50" charset="-127"/>
                <a:ea typeface="Noto Sans KR" panose="020B0200000000000000" pitchFamily="50" charset="-127"/>
              </a:rPr>
              <a:t>습도</a:t>
            </a:r>
            <a:r>
              <a:rPr lang="en-US" altLang="ko-KR" sz="1600" dirty="0">
                <a:latin typeface="Noto Sans KR" panose="020B0200000000000000" pitchFamily="50" charset="-127"/>
                <a:ea typeface="Noto Sans KR" panose="020B0200000000000000" pitchFamily="50" charset="-127"/>
              </a:rPr>
              <a:t> : 70%</a:t>
            </a:r>
          </a:p>
          <a:p>
            <a:r>
              <a:rPr lang="ko-KR" altLang="en-US" sz="1600" dirty="0">
                <a:latin typeface="Noto Sans KR" panose="020B0200000000000000" pitchFamily="50" charset="-127"/>
                <a:ea typeface="Noto Sans KR" panose="020B0200000000000000" pitchFamily="50" charset="-127"/>
              </a:rPr>
              <a:t>조도 </a:t>
            </a:r>
            <a:r>
              <a:rPr lang="en-US" altLang="ko-KR" sz="1600" dirty="0">
                <a:latin typeface="Noto Sans KR" panose="020B0200000000000000" pitchFamily="50" charset="-127"/>
                <a:ea typeface="Noto Sans KR" panose="020B0200000000000000" pitchFamily="50" charset="-127"/>
              </a:rPr>
              <a:t>: 500lux</a:t>
            </a:r>
          </a:p>
          <a:p>
            <a:endParaRPr lang="en-US" altLang="ko-KR" sz="1600" dirty="0">
              <a:latin typeface="Noto Sans KR" panose="020B0200000000000000" pitchFamily="50" charset="-127"/>
              <a:ea typeface="Noto Sans KR" panose="020B0200000000000000" pitchFamily="50" charset="-127"/>
            </a:endParaRPr>
          </a:p>
          <a:p>
            <a:r>
              <a:rPr lang="en-US" altLang="ko-KR" sz="1600" dirty="0">
                <a:latin typeface="Noto Sans KR" panose="020B0200000000000000" pitchFamily="50" charset="-127"/>
                <a:ea typeface="Noto Sans KR" panose="020B0200000000000000" pitchFamily="50" charset="-127"/>
              </a:rPr>
              <a:t>Select Mode</a:t>
            </a:r>
          </a:p>
          <a:p>
            <a:r>
              <a:rPr lang="en-US" altLang="ko-KR" sz="1600" dirty="0">
                <a:latin typeface="Noto Sans KR" panose="020B0200000000000000" pitchFamily="50" charset="-127"/>
                <a:ea typeface="Noto Sans KR" panose="020B0200000000000000" pitchFamily="50" charset="-127"/>
              </a:rPr>
              <a:t>3</a:t>
            </a:r>
            <a:r>
              <a:rPr lang="ko-KR" altLang="en-US" sz="1600" dirty="0">
                <a:latin typeface="Noto Sans KR" panose="020B0200000000000000" pitchFamily="50" charset="-127"/>
                <a:ea typeface="Noto Sans KR" panose="020B0200000000000000" pitchFamily="50" charset="-127"/>
              </a:rPr>
              <a:t>가지 모드를</a:t>
            </a:r>
            <a:endParaRPr lang="en-US" altLang="ko-KR" sz="1600" dirty="0">
              <a:latin typeface="Noto Sans KR" panose="020B0200000000000000" pitchFamily="50" charset="-127"/>
              <a:ea typeface="Noto Sans KR" panose="020B0200000000000000" pitchFamily="50" charset="-127"/>
            </a:endParaRPr>
          </a:p>
          <a:p>
            <a:r>
              <a:rPr lang="ko-KR" altLang="en-US" sz="1600" dirty="0">
                <a:latin typeface="Noto Sans KR" panose="020B0200000000000000" pitchFamily="50" charset="-127"/>
                <a:ea typeface="Noto Sans KR" panose="020B0200000000000000" pitchFamily="50" charset="-127"/>
              </a:rPr>
              <a:t>각각 시간 설정 가능</a:t>
            </a:r>
            <a:endParaRPr lang="en-US" altLang="ko-KR" sz="1600" dirty="0">
              <a:latin typeface="Noto Sans KR" panose="020B0200000000000000" pitchFamily="50" charset="-127"/>
              <a:ea typeface="Noto Sans KR" panose="020B0200000000000000" pitchFamily="50" charset="-127"/>
            </a:endParaRPr>
          </a:p>
          <a:p>
            <a:r>
              <a:rPr lang="en-US" altLang="ko-KR" sz="1600" dirty="0">
                <a:latin typeface="Noto Sans KR" panose="020B0200000000000000" pitchFamily="50" charset="-127"/>
                <a:ea typeface="Noto Sans KR" panose="020B0200000000000000" pitchFamily="50" charset="-127"/>
              </a:rPr>
              <a:t>(</a:t>
            </a:r>
            <a:r>
              <a:rPr lang="ko-KR" altLang="en-US" sz="1600" dirty="0">
                <a:latin typeface="Noto Sans KR" panose="020B0200000000000000" pitchFamily="50" charset="-127"/>
                <a:ea typeface="Noto Sans KR" panose="020B0200000000000000" pitchFamily="50" charset="-127"/>
              </a:rPr>
              <a:t>원하는 수치로 조절</a:t>
            </a:r>
            <a:r>
              <a:rPr lang="en-US" altLang="ko-KR" sz="1600" dirty="0">
                <a:latin typeface="Noto Sans KR" panose="020B0200000000000000" pitchFamily="50" charset="-127"/>
                <a:ea typeface="Noto Sans KR" panose="020B0200000000000000" pitchFamily="50" charset="-127"/>
              </a:rPr>
              <a:t>)</a:t>
            </a:r>
          </a:p>
          <a:p>
            <a:endParaRPr lang="en-US" altLang="ko-KR" sz="1600" dirty="0">
              <a:latin typeface="Noto Sans KR" panose="020B0200000000000000" pitchFamily="50" charset="-127"/>
              <a:ea typeface="Noto Sans KR" panose="020B0200000000000000" pitchFamily="50" charset="-127"/>
            </a:endParaRPr>
          </a:p>
          <a:p>
            <a:endParaRPr lang="ko-KR" altLang="en-US" sz="1600" dirty="0">
              <a:latin typeface="Noto Sans KR" panose="020B0200000000000000" pitchFamily="50" charset="-127"/>
              <a:ea typeface="Noto Sans KR" panose="020B0200000000000000" pitchFamily="50" charset="-127"/>
            </a:endParaRPr>
          </a:p>
        </p:txBody>
      </p:sp>
    </p:spTree>
    <p:extLst>
      <p:ext uri="{BB962C8B-B14F-4D97-AF65-F5344CB8AC3E}">
        <p14:creationId xmlns:p14="http://schemas.microsoft.com/office/powerpoint/2010/main" val="13523795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24D60"/>
        </a:solidFill>
        <a:effectLst/>
      </p:bgPr>
    </p:bg>
    <p:spTree>
      <p:nvGrpSpPr>
        <p:cNvPr id="1" name=""/>
        <p:cNvGrpSpPr/>
        <p:nvPr/>
      </p:nvGrpSpPr>
      <p:grpSpPr>
        <a:xfrm>
          <a:off x="0" y="0"/>
          <a:ext cx="0" cy="0"/>
          <a:chOff x="0" y="0"/>
          <a:chExt cx="0" cy="0"/>
        </a:xfrm>
      </p:grpSpPr>
      <p:grpSp>
        <p:nvGrpSpPr>
          <p:cNvPr id="7" name="그룹 6">
            <a:extLst>
              <a:ext uri="{FF2B5EF4-FFF2-40B4-BE49-F238E27FC236}">
                <a16:creationId xmlns:a16="http://schemas.microsoft.com/office/drawing/2014/main" id="{ADC16E78-8819-8219-C770-75C3BD1E4D45}"/>
              </a:ext>
            </a:extLst>
          </p:cNvPr>
          <p:cNvGrpSpPr/>
          <p:nvPr/>
        </p:nvGrpSpPr>
        <p:grpSpPr>
          <a:xfrm>
            <a:off x="6375444" y="872277"/>
            <a:ext cx="5816556" cy="4483771"/>
            <a:chOff x="6375444" y="310803"/>
            <a:chExt cx="5816556" cy="4483771"/>
          </a:xfrm>
        </p:grpSpPr>
        <p:sp>
          <p:nvSpPr>
            <p:cNvPr id="2" name="TextBox 1">
              <a:extLst>
                <a:ext uri="{FF2B5EF4-FFF2-40B4-BE49-F238E27FC236}">
                  <a16:creationId xmlns:a16="http://schemas.microsoft.com/office/drawing/2014/main" id="{1E4D379F-0D7A-E10A-C2FD-B3F877B38412}"/>
                </a:ext>
              </a:extLst>
            </p:cNvPr>
            <p:cNvSpPr txBox="1"/>
            <p:nvPr/>
          </p:nvSpPr>
          <p:spPr>
            <a:xfrm>
              <a:off x="6817895" y="310803"/>
              <a:ext cx="1854995" cy="3154710"/>
            </a:xfrm>
            <a:prstGeom prst="rect">
              <a:avLst/>
            </a:prstGeom>
            <a:noFill/>
          </p:spPr>
          <p:txBody>
            <a:bodyPr wrap="none" rtlCol="0">
              <a:spAutoFit/>
            </a:bodyPr>
            <a:lstStyle/>
            <a:p>
              <a:r>
                <a:rPr lang="en-US" altLang="ko-KR" sz="19900" b="1" dirty="0">
                  <a:solidFill>
                    <a:schemeClr val="bg1"/>
                  </a:solidFill>
                  <a:latin typeface="+mj-ea"/>
                  <a:ea typeface="+mj-ea"/>
                </a:rPr>
                <a:t>3</a:t>
              </a:r>
              <a:endParaRPr lang="ko-KR" altLang="en-US" sz="19900" b="1" dirty="0">
                <a:solidFill>
                  <a:schemeClr val="bg1"/>
                </a:solidFill>
                <a:latin typeface="+mj-ea"/>
                <a:ea typeface="+mj-ea"/>
              </a:endParaRPr>
            </a:p>
          </p:txBody>
        </p:sp>
        <p:sp>
          <p:nvSpPr>
            <p:cNvPr id="3" name="TextBox 2">
              <a:extLst>
                <a:ext uri="{FF2B5EF4-FFF2-40B4-BE49-F238E27FC236}">
                  <a16:creationId xmlns:a16="http://schemas.microsoft.com/office/drawing/2014/main" id="{773F2969-8E1F-0403-B6B6-037C4B0D5DB2}"/>
                </a:ext>
              </a:extLst>
            </p:cNvPr>
            <p:cNvSpPr txBox="1"/>
            <p:nvPr/>
          </p:nvSpPr>
          <p:spPr>
            <a:xfrm>
              <a:off x="6375444" y="3350782"/>
              <a:ext cx="5580374" cy="830997"/>
            </a:xfrm>
            <a:prstGeom prst="rect">
              <a:avLst/>
            </a:prstGeom>
            <a:noFill/>
          </p:spPr>
          <p:txBody>
            <a:bodyPr wrap="none" rtlCol="0">
              <a:spAutoFit/>
            </a:bodyPr>
            <a:lstStyle/>
            <a:p>
              <a:r>
                <a:rPr lang="ko-KR" altLang="en-US" sz="4800" b="1" spc="-300" dirty="0">
                  <a:solidFill>
                    <a:schemeClr val="bg1"/>
                  </a:solidFill>
                  <a:latin typeface="+mn-ea"/>
                </a:rPr>
                <a:t>프로젝트 목표 및 내용</a:t>
              </a:r>
            </a:p>
          </p:txBody>
        </p:sp>
        <p:cxnSp>
          <p:nvCxnSpPr>
            <p:cNvPr id="4" name="직선 연결선 3">
              <a:extLst>
                <a:ext uri="{FF2B5EF4-FFF2-40B4-BE49-F238E27FC236}">
                  <a16:creationId xmlns:a16="http://schemas.microsoft.com/office/drawing/2014/main" id="{F9894119-F233-DC33-68F5-7374CF0E569E}"/>
                </a:ext>
              </a:extLst>
            </p:cNvPr>
            <p:cNvCxnSpPr>
              <a:cxnSpLocks/>
            </p:cNvCxnSpPr>
            <p:nvPr/>
          </p:nvCxnSpPr>
          <p:spPr>
            <a:xfrm>
              <a:off x="6489290" y="4545921"/>
              <a:ext cx="5702710" cy="0"/>
            </a:xfrm>
            <a:prstGeom prst="line">
              <a:avLst/>
            </a:prstGeom>
            <a:ln w="762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직선 연결선 5">
              <a:extLst>
                <a:ext uri="{FF2B5EF4-FFF2-40B4-BE49-F238E27FC236}">
                  <a16:creationId xmlns:a16="http://schemas.microsoft.com/office/drawing/2014/main" id="{01021128-BA25-D6FF-656C-87D086ADE451}"/>
                </a:ext>
              </a:extLst>
            </p:cNvPr>
            <p:cNvCxnSpPr>
              <a:cxnSpLocks/>
            </p:cNvCxnSpPr>
            <p:nvPr/>
          </p:nvCxnSpPr>
          <p:spPr>
            <a:xfrm>
              <a:off x="6489290" y="4794574"/>
              <a:ext cx="5702710" cy="0"/>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525979539"/>
      </p:ext>
    </p:extLst>
  </p:cSld>
  <p:clrMapOvr>
    <a:masterClrMapping/>
  </p:clrMapOvr>
</p:sld>
</file>

<file path=ppt/theme/theme1.xml><?xml version="1.0" encoding="utf-8"?>
<a:theme xmlns:a="http://schemas.openxmlformats.org/drawingml/2006/main" name="Office 테마">
  <a:themeElements>
    <a:clrScheme name="_008_105">
      <a:dk1>
        <a:sysClr val="windowText" lastClr="000000"/>
      </a:dk1>
      <a:lt1>
        <a:sysClr val="window" lastClr="FFFFFF"/>
      </a:lt1>
      <a:dk2>
        <a:srgbClr val="44546A"/>
      </a:dk2>
      <a:lt2>
        <a:srgbClr val="E7E6E6"/>
      </a:lt2>
      <a:accent1>
        <a:srgbClr val="224D60"/>
      </a:accent1>
      <a:accent2>
        <a:srgbClr val="006182"/>
      </a:accent2>
      <a:accent3>
        <a:srgbClr val="4E849C"/>
      </a:accent3>
      <a:accent4>
        <a:srgbClr val="DCDBD9"/>
      </a:accent4>
      <a:accent5>
        <a:srgbClr val="3B626E"/>
      </a:accent5>
      <a:accent6>
        <a:srgbClr val="27383E"/>
      </a:accent6>
      <a:hlink>
        <a:srgbClr val="3F3F3F"/>
      </a:hlink>
      <a:folHlink>
        <a:srgbClr val="3F3F3F"/>
      </a:folHlink>
    </a:clrScheme>
    <a:fontScheme name="Pretendard_Black_standard">
      <a:majorFont>
        <a:latin typeface="Pretendard Black"/>
        <a:ea typeface="Pretendard Black"/>
        <a:cs typeface=""/>
      </a:majorFont>
      <a:minorFont>
        <a:latin typeface="Pretendard"/>
        <a:ea typeface="Pretendard"/>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dirty="0"/>
        </a:defPPr>
      </a:lstStyle>
      <a:style>
        <a:lnRef idx="2">
          <a:schemeClr val="accent1">
            <a:shade val="15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맑은 고딕"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545</TotalTime>
  <Words>876</Words>
  <Application>Microsoft Office PowerPoint</Application>
  <PresentationFormat>와이드스크린</PresentationFormat>
  <Paragraphs>189</Paragraphs>
  <Slides>17</Slides>
  <Notes>2</Notes>
  <HiddenSlides>0</HiddenSlides>
  <MMClips>0</MMClips>
  <ScaleCrop>false</ScaleCrop>
  <HeadingPairs>
    <vt:vector size="6" baseType="variant">
      <vt:variant>
        <vt:lpstr>사용한 글꼴</vt:lpstr>
      </vt:variant>
      <vt:variant>
        <vt:i4>6</vt:i4>
      </vt:variant>
      <vt:variant>
        <vt:lpstr>테마</vt:lpstr>
      </vt:variant>
      <vt:variant>
        <vt:i4>1</vt:i4>
      </vt:variant>
      <vt:variant>
        <vt:lpstr>슬라이드 제목</vt:lpstr>
      </vt:variant>
      <vt:variant>
        <vt:i4>17</vt:i4>
      </vt:variant>
    </vt:vector>
  </HeadingPairs>
  <TitlesOfParts>
    <vt:vector size="24" baseType="lpstr">
      <vt:lpstr>Noto Sans KR</vt:lpstr>
      <vt:lpstr>Pretendard</vt:lpstr>
      <vt:lpstr>Pretendard Black</vt:lpstr>
      <vt:lpstr>배달의민족 주아 OTF</vt:lpstr>
      <vt:lpstr>Arial</vt:lpstr>
      <vt:lpstr>맑은 고딕</vt: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Yu Saebyeol</dc:creator>
  <cp:lastModifiedBy>PG3 06</cp:lastModifiedBy>
  <cp:revision>48</cp:revision>
  <dcterms:created xsi:type="dcterms:W3CDTF">2022-08-03T01:14:38Z</dcterms:created>
  <dcterms:modified xsi:type="dcterms:W3CDTF">2024-07-15T08:10:42Z</dcterms:modified>
</cp:coreProperties>
</file>

<file path=docProps/thumbnail.jpeg>
</file>